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96" r:id="rId2"/>
    <p:sldId id="297" r:id="rId3"/>
    <p:sldId id="302" r:id="rId4"/>
    <p:sldId id="301" r:id="rId5"/>
    <p:sldId id="300" r:id="rId6"/>
    <p:sldId id="299" r:id="rId7"/>
    <p:sldId id="298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創造永恒的聖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、創造生命之永恒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徒兒啊！你們應該如何去創造你們的生命呢？生命本來就有，為何還要創造？就是因為生命有限，而你的使命重大，所以你必須去創造。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為師以往也講過：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以短暫中創永恆，在平淡中有驚奇。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明白不明白這創造自己生命的箇中意義呢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創造永恒的聖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二、安定中完成使命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今後你們當如何去生，如何去完成這個使命？要把心安定下來，在人海中把握方向，更要積極地擔負起自己的使命，知道嗎？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210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創造永恒的聖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三、創出不朽的聖業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你們活在人世間，留在這個世界上，是否值得？就看你們如何以有限的光陰、年歲，創造出不朽的事務，好留給後世的人，值得觀摩學習的，那你活在這世界上才有用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215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創造永恒的聖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四、用才華服務衆生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你們要把自己看成是個藝術家，是個雕塑家，所以你必須，把你一生最光芒的顯現給大家，顯現給後世的人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369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創造永恒的聖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六、要儘量放下名利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徒兒們要儘量放下名利，但並不是叫你們，都不要做事來佛堂，而是堅守自己本位，不要多貪求、多拿取。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名利完全是一場空，不要太執著。人往往一出了名，就受名的牽絆，怕破壞自己形象，常常為名所困，為名所害，又把名利看得緊緊的。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為名利盡失和，你爭我奪，就像呆頭鵝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91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創造永恒的聖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七、放下名利與道合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要想學道啊，就要先破這些，才能夠契機，否則，爭這個名，爭這個雄姿，到最後呢，也不過是孤魂野鬼一個。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徒兒若要求名，也當求萬世的名；要求利，也當濟天下的利。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267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58416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創造永恒的聖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347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486</TotalTime>
  <Words>464</Words>
  <Application>Microsoft Office PowerPoint</Application>
  <PresentationFormat>如螢幕大小 (16:9)</PresentationFormat>
  <Paragraphs>29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創造永恒的聖業 悟見講</vt:lpstr>
      <vt:lpstr>創造永恒的聖業 悟見講</vt:lpstr>
      <vt:lpstr>創造永恒的聖業 悟見講</vt:lpstr>
      <vt:lpstr>創造永恒的聖業 悟見講</vt:lpstr>
      <vt:lpstr>創造永恒的聖業 悟見講</vt:lpstr>
      <vt:lpstr>創造永恒的聖業 悟見講</vt:lpstr>
      <vt:lpstr>創造永恒的聖業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183</cp:revision>
  <dcterms:created xsi:type="dcterms:W3CDTF">2014-02-15T05:50:45Z</dcterms:created>
  <dcterms:modified xsi:type="dcterms:W3CDTF">2017-08-21T03:08:54Z</dcterms:modified>
  <cp:contentStatus/>
</cp:coreProperties>
</file>