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96" r:id="rId2"/>
    <p:sldId id="297" r:id="rId3"/>
    <p:sldId id="315" r:id="rId4"/>
    <p:sldId id="314" r:id="rId5"/>
    <p:sldId id="313" r:id="rId6"/>
    <p:sldId id="312" r:id="rId7"/>
    <p:sldId id="311" r:id="rId8"/>
    <p:sldId id="310" r:id="rId9"/>
    <p:sldId id="309" r:id="rId10"/>
    <p:sldId id="308" r:id="rId11"/>
    <p:sldId id="317" r:id="rId12"/>
    <p:sldId id="307" r:id="rId13"/>
    <p:sldId id="319" r:id="rId14"/>
    <p:sldId id="318" r:id="rId15"/>
    <p:sldId id="306" r:id="rId16"/>
    <p:sldId id="305" r:id="rId17"/>
    <p:sldId id="304" r:id="rId18"/>
    <p:sldId id="303" r:id="rId19"/>
    <p:sldId id="302" r:id="rId20"/>
    <p:sldId id="301" r:id="rId21"/>
    <p:sldId id="300" r:id="rId22"/>
    <p:sldId id="299" r:id="rId23"/>
    <p:sldId id="320" r:id="rId24"/>
    <p:sldId id="298" r:id="rId25"/>
    <p:sldId id="316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、心中要有道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心中要有「道」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，骨子裡要有道氣，時常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，常常打電話關心道親，跟他講講道的好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也是行「法施」。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三個人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聚在一起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可以講經說法，你們站出去就是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代表道，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應該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開口，就是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三句不離經典，隨時都能講三寶。隨時都能說道的好處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十、效法前賢大無畏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最大的無畏施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，就是你們那些為道犧牲奉獻的老前輩，為了保護你們這些，來臺灣辦道、到韓國、澳大利亞，把道帶出去的這一些前賢，有沒有？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清口以上的道親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，全部當人牆阿！保護這些前賢逃出鐵幕，他們犧牲的是生命，那是大無畏嘛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38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十、效法前賢大無畏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這個天命、慧命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，讓它繼續流傳下去；那個就是大無畏施。無畏施不是只局限在佛堂裡，煮飯或是端茶，不是只有這樣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35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十一、修道要知懺悔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為師為什麼每次叫你們「懺悔」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，你們有太多自己做錯事，都不知道，所以身口意一切無明，還有所造下無邊的罪過錯，有的是有心、有的是無意，你們在懺悔時，都要加上這一句，有的是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有心，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00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十一、修道要知懺悔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：你明知道，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供果掉在地上，不能再放桌上拜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，但是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，我又懶得去買，所以我就繼續用，這就是有心。我明明知道，這句話講出去你會很難過，我還要繼續傷害你，那叫做有心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19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十一、修道要知懺悔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是什麼？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你不知道你這樣做，已經傷害別人了，那叫做無意。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所以，你們在懺悔時，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還要加上自己身口意，犯下的罪過錯，有的是有心、有的是無意的，一切叩求老母 大慈大悲赦罪容寬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3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十二、如何懺悔？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在老母蓮前，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五百叩首懺悔，也跟身旁，所有無形的好朋友懺悔，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我累劫累世，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讓你們這麼痛苦跟壓力，我要向你們懺悔，請你們原諒我，給我機會做功德迴向，將來我成道的話，大家都能沾佛光引渡，一起往生淨土，離苦得樂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49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十三、誦經也是法施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法施還有一件，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就是「誦經」，最簡單了嘛！對不對！但是大家誦經都不夠「真誠」，都只是流於形式。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當雜念一來的時候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，大聲地念，浩然正氣拿出來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雜念就會退掉，這些雜念就是業力耶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07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十四、感恩懺悔消業力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什麼叫做業力現前？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你莫名其妙就生氣，莫名其妙就很煩，那就是業力現前；那是無形的業力喔！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然後一直干擾你，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干擾到最後你的「心」生病了，當然身體就垮下去了；那個就是業力現前。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當著你的面辱，你那就是有形的業力，面對業力的時候只有「感恩跟懺悔」沒有第二條路。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72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十五、如何求供茶？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請供茶時一百叩首，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上清下濁都倒一些，請下來在八卦爐的香上面，往前繞三圈，往後繞三圈，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然後用很真誠的心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，祈求 老母慈悲，諸佛菩薩慈悲，觀世音菩薩，佛法無邊，佛光普照、佛力加持，讓凡人的身心黑暗處退散，請賜給我光明跟智慧，還有力量跟勇氣，一百叩首，很誠敬的然後喝下去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196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十六、修道要懂得放下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佛有圓滿的功德相，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佛的圓滿功德相，就是來告訴你，你跟我一樣，也是可以這麼的圓滿，那我唯一跟你們，不一樣的地方，就是我可以放下，你們卻放不下。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那你們會放下嗎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會苦，就是苦在他不懂得放下，放下兩個字很好寫、也很好做，一轉念而已。</a:t>
            </a:r>
          </a:p>
        </p:txBody>
      </p:sp>
    </p:spTree>
    <p:extLst>
      <p:ext uri="{BB962C8B-B14F-4D97-AF65-F5344CB8AC3E}">
        <p14:creationId xmlns:p14="http://schemas.microsoft.com/office/powerpoint/2010/main" val="10944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二、要充實道學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你們四書五經都不會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，道學基礎根都紮不穩，道心都沒有在身上。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身為講師上臺講課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，說錯一個字可是要擔「五百年的因果啊！」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你們能在德慧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實在是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太好啦！不是講師也可以講課，在其他道場，待個幾十年也都沒有機會上臺，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所以你們啊！道學的根要紮好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94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十七、如何誦經？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誦經要先從彌勒救苦真經開始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，因為這是白陽經典，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第二就是活佛救世真經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，第三聖帝大解冤經，第四心經。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01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十八、要體悟一切假相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人間的這一切都是假相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，不要太執著啦！包括你的兒子，那也是假相，以後你一百歲回去，他以後一百歲也回去，黃泉路上不相逢。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因此，要珍惜這個因緣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，而不要執著這個因緣，包括老公都是一樣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68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十九、如何成全另一半？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既然他，能夠這輩子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，當你先生，就是有因緣來求道、辦道，那他能做到多少？在於你們自己的誠心有多少，用最至誠的心每天誠心叩首，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在老母 蓮前誠心懺悔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，叩頭完畢，然後跟老母發願，求老母大慈大悲、諸佛菩薩慈悲撥轉，讓我先生可以開智慧，讓他能夠來見佛聞法，一起來共修大道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97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十九、如何成全另一半？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還是一千叩首，看你們自己的誠意，心願你們自己發。反正貴人上天一定會撥轉，最重要你的「心」要轉，運就會轉，運轉命就會好了，就是這麼簡單。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南無大悲大願地藏王菩薩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，每天念一百零八遍，再念回向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984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二十、要看重生死大事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人世間的凡塵俗事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，都是芝麻小事，核子戰爭箭在弦上，生死事大，大家要看重。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高矮胖瘦美醜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，都不重要，如果修道，還那麼重視外表，那麼還是執著外相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23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、在人間就要做佛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在人間就要當仙佛了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，不要等到死了才來成仙做佛，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所以，就是在凡間，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你要感覺到像在天堂一樣，就是叫你們修心的意思。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5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三、三寶要講清楚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是做什麼用途？有沒有講清楚。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尤其新道親來求道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，講完三寶大家就散了，也沒有告訴人家，功德費是怎麼運用，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三寶平時可以怎麼使用？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有空要常回來佛堂聽課，佛堂有法會、研究班。難怪求道人最後都不回來了，這些你們都要擔過阿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63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四、佛規不可顛倒錯亂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在國外供佛的茶，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全部都上清，佛規顛倒錯亂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，上天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制定的規矩，怎麼可以由你們人心去做事，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上清就是供老母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，下濁就是諸天仙佛，你們全用上清，諸天仙佛敢喝嗎？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供茶不喝就倒掉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，這些你們身為前賢，沒有教導好都要擔過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27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五、要笑臉來迎接人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開法會招待人員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，就是迎接未來佛，來佛堂開法會，找個臉臭的人，來迎接未來佛，道親看到，會感受到佛堂的道氣，跟莊嚴嗎？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打毛巾的人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，要九十度鞠躬，帶著笑容大聲說某某前賢好，請淨手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8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六、帶人求道要秉報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如果有道親，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要帶求道人來求道，一定要先跟點傳師稟報，是哪位道親帶來的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求道人的身家背景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、職業，都要稟報點傳師知道，以利日後針對他的狀況，找適合的人來成全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稟報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，帶他到佛前，以恭敬誠敬的心禮佛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97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七、導衆生誠敬禮佛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喊口令的人要說：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「我們用最恭敬的心，來跟 老母參駕」；用最恭敬的心，要引導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眾生，要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這樣子做。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你說用最恭敬誠敬的心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心，馬上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就肅然起敬，這就是引導眾生，看重生死大事、看重禮佛的這件大事，他自然就會升起對仙佛那一份誠敬的心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46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八、執禮語氣要莊嚴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尤其執禮的人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，一定要記得，說話速度要慢，語氣要莊嚴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的語調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，就代表你對上天誠敬的心，而你們都沒做到。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86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再談修辦的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九、修道是全方位的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講師可不可以去廚房煮飯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嗎？會嗎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不會幫忙洗菜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？廁所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可不可以去洗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？可以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啊！這就是無畏施阿！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那眾生遇到困難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，你來幫助他，那你就是無畏施阿！舍掉自己、放下自己，簡單講，無畏施就是無我，沒有去想到自己，這個就是無畏施。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10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530</TotalTime>
  <Words>2148</Words>
  <Application>Microsoft Office PowerPoint</Application>
  <PresentationFormat>如螢幕大小 (16:9)</PresentationFormat>
  <Paragraphs>127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  <vt:lpstr>再談修辦的細則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251</cp:revision>
  <dcterms:created xsi:type="dcterms:W3CDTF">2014-02-15T05:50:45Z</dcterms:created>
  <dcterms:modified xsi:type="dcterms:W3CDTF">2017-11-17T04:17:52Z</dcterms:modified>
  <cp:contentStatus/>
</cp:coreProperties>
</file>