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-1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、天災人禍遍世間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天時緊急災劫遍地，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徒兒們不要執著於何時，世界末日到來？試問每年每月，世界各地 ，都有大大小小的天災與戰亂。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世紀的現代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，那非洲每天每分 ， 每秒依舊，還有數百萬人， 因無糧食而餓死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十、發善念天地少怨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有過錯，就真的要徹底的懺悔改過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。一個有德的修辦道人員，發出的善念，可以減少天地間少許的怨念！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當更多的有德的壇主，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和修辦道人員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齊聚時，可散發無量的善念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80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十一、惡念帶來災刼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當徒兒們心生惡念時，那天地間的怨念，也會跟隨著，不斷增加，天災、戰亂、瘟疫、飢荒等，各種大大小小的浩劫，都將隨之而來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上天不慈悲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！一切都是人自己造成的！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30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十二、法會開來不容易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當然你們修辦道人員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，也要負很大的責任！徒兒可知，為了你們，為師時常跪在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老母娘的面前，不斷的叩求老母娘慈悲，開恩寬赦你們的罪過！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 上天老母慈悲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，派滿天的仙佛降臨各地佛堂，來開大法會，此外，你們的老前人、前人輩們也參悟上天的旨意，時常的叩求上天慈悲，才能一直有法會可開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36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十三、善念冲天能消災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為的就是要讓你們更明理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，藉由法會，來洗滌你們的心靈，並藉由每次，集聚班員在開法會時，大家所發出的大慈悲心的善念，讓這股善念，發送到三界十方。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徒兒們要知道，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唯有沖天的善念，才能轉化天地間的戾氣，也才能感動滿天的諸佛菩薩前來救災，減少各地的災劫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1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十四、兼善天下救衆生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因此徒兒，應當體諒上天的慈悲，與為師的心意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，身為白陽修辦道人員，不能只是獨善其身，只顧自己！知道嗎？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為師能說的都說盡了！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為師的淚也快流乾了！為師只期盼徒兒們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體師心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師訓、效師行！徒兒們自己要多保重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讓為師南屏山空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等待！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26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二、受災是世界末日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這些或許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，還沒到達你們，想像般的地球毀滅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對於那些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，每天處於災難中，受苦受難人們，那就是他們的世界末日啊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2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三、人生無常要覺醒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徒兒們也別心存僥倖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，想說你們，沒出生在那些地方，有道是棺材不是裝老人的！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末日還沒來臨前，徒兒的冤親債主，可能先找上門，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災劫還沒來臨前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，徒兒今生的壽命，可能先結束了！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00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四、好好修辦沒後悔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因此為師，班班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告誡徒兒們，要好好的把握有用的身體，好好的行功了愿，好好的修辦道啊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別等到這身體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，不能用後，才來後悔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2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五、神通難抵業力討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徒兒若沒有足夠的功德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，即便為師神通再廣大，也難和你們的冤親債主說情啊！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濟公不能總是濟私，幫徒兒啊，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要知道冤親債主也是老母娘的小孩，到時為師，真的無能為力啊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4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六、道不是只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在佛堂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一日為師終生為父，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不知是為師的德薄，還是為師教不好，才無法感化我的徒兒們！你們總是出了班就原形畢露，回到家脾氣毛病，全都又使出來！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完完全全都忘了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，對為師的承諾，全忘了自己的使命！為師要問你們，難道只有到佛堂，才算是在修道嗎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8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七、莫忘老師之教誨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一般道親的道學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，還不夠深，還不夠懂，尚且還可說得過去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，你們身為點傳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、壇主、講師、辦道人員，你們都是經過，無數的班會與仙佛的教育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班班法會苦口婆心的告誡你們，修道在日常生活當中，你們都當作耳邊風嗎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5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八、舉頭三尺有神明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難道你們真的以為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，在沒人認識的地方，沒人看見，就沒關係嗎？俗話說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不管在家或在外的言行舉止，你們的師兄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三天主考官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院長大人，可是把你們所作所為，每一筆全都記得一清二楚啊！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7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兼善天下救衆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九、修不好如何回天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若你們做得不夠好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，甚至時常，不遵佛規禮節、違反倫理綱常，將來你還有顏面，去見上天 老母娘嗎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臉去見你們的父母祖先嗎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？你們自己好好的想想吧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9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517</TotalTime>
  <Words>1053</Words>
  <Application>Microsoft Office PowerPoint</Application>
  <PresentationFormat>如螢幕大小 (16:9)</PresentationFormat>
  <Paragraphs>71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  <vt:lpstr>兼善天下救衆生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235</cp:revision>
  <dcterms:created xsi:type="dcterms:W3CDTF">2014-02-15T05:50:45Z</dcterms:created>
  <dcterms:modified xsi:type="dcterms:W3CDTF">2017-12-12T12:34:46Z</dcterms:modified>
  <cp:contentStatus/>
</cp:coreProperties>
</file>