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E5BDFAB-F89F-4837-8DA1-365A586CBDF6}"/>
    <pc:docChg chg="custSel addSld modSld">
      <pc:chgData name="老兄 悟見" userId="d3c841b5715e98f1" providerId="LiveId" clId="{EE5BDFAB-F89F-4837-8DA1-365A586CBDF6}" dt="2021-10-02T07:37:40.230" v="45" actId="207"/>
      <pc:docMkLst>
        <pc:docMk/>
      </pc:docMkLst>
      <pc:sldChg chg="modSp mod">
        <pc:chgData name="老兄 悟見" userId="d3c841b5715e98f1" providerId="LiveId" clId="{EE5BDFAB-F89F-4837-8DA1-365A586CBDF6}" dt="2021-10-02T07:35:03.282" v="25" actId="207"/>
        <pc:sldMkLst>
          <pc:docMk/>
          <pc:sldMk cId="2451051432" sldId="345"/>
        </pc:sldMkLst>
        <pc:spChg chg="mod">
          <ac:chgData name="老兄 悟見" userId="d3c841b5715e98f1" providerId="LiveId" clId="{EE5BDFAB-F89F-4837-8DA1-365A586CBDF6}" dt="2021-10-02T07:35:03.282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E5BDFAB-F89F-4837-8DA1-365A586CBDF6}" dt="2021-10-02T07:35:28.164" v="29" actId="207"/>
        <pc:sldMkLst>
          <pc:docMk/>
          <pc:sldMk cId="3561258598" sldId="346"/>
        </pc:sldMkLst>
        <pc:spChg chg="mod">
          <ac:chgData name="老兄 悟見" userId="d3c841b5715e98f1" providerId="LiveId" clId="{EE5BDFAB-F89F-4837-8DA1-365A586CBDF6}" dt="2021-10-02T07:35:28.164" v="29" actId="207"/>
          <ac:spMkLst>
            <pc:docMk/>
            <pc:sldMk cId="356125859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E5BDFAB-F89F-4837-8DA1-365A586CBDF6}" dt="2021-10-02T07:36:29.629" v="33" actId="207"/>
        <pc:sldMkLst>
          <pc:docMk/>
          <pc:sldMk cId="2692351512" sldId="347"/>
        </pc:sldMkLst>
        <pc:spChg chg="mod">
          <ac:chgData name="老兄 悟見" userId="d3c841b5715e98f1" providerId="LiveId" clId="{EE5BDFAB-F89F-4837-8DA1-365A586CBDF6}" dt="2021-10-02T07:36:29.629" v="33" actId="207"/>
          <ac:spMkLst>
            <pc:docMk/>
            <pc:sldMk cId="269235151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E5BDFAB-F89F-4837-8DA1-365A586CBDF6}" dt="2021-10-02T07:36:58.415" v="38" actId="207"/>
        <pc:sldMkLst>
          <pc:docMk/>
          <pc:sldMk cId="2053632144" sldId="348"/>
        </pc:sldMkLst>
        <pc:spChg chg="mod">
          <ac:chgData name="老兄 悟見" userId="d3c841b5715e98f1" providerId="LiveId" clId="{EE5BDFAB-F89F-4837-8DA1-365A586CBDF6}" dt="2021-10-02T07:36:58.415" v="38" actId="207"/>
          <ac:spMkLst>
            <pc:docMk/>
            <pc:sldMk cId="2053632144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E5BDFAB-F89F-4837-8DA1-365A586CBDF6}" dt="2021-10-02T07:37:40.230" v="45" actId="207"/>
        <pc:sldMkLst>
          <pc:docMk/>
          <pc:sldMk cId="3183820106" sldId="349"/>
        </pc:sldMkLst>
        <pc:spChg chg="mod">
          <ac:chgData name="老兄 悟見" userId="d3c841b5715e98f1" providerId="LiveId" clId="{EE5BDFAB-F89F-4837-8DA1-365A586CBDF6}" dt="2021-10-02T07:37:40.230" v="45" actId="207"/>
          <ac:spMkLst>
            <pc:docMk/>
            <pc:sldMk cId="3183820106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做上天的代言人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一、做上天的代言人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做仙佛及上天的代言人，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要懷抱聖賢的目標，理想去做、去修、去辦，堅持下去，每一個人都能成功，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引導眾生要戰戰兢兢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，要樹立一個很好的典範，自己本身要做好，別人才能夠依循著你。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做上天的代言人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二、生命掌握在你手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生命掌握在你的手心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，你想要擴展你的生命、充實人生，或者是平平白白的走一遭，都是你自己選擇的，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道是愈琢磨愈有味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，人總要受一點磨鍊，有琢磨才會有成長，不受磨鍊，如何能顯出勇者的剛毅之氣。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125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做上天的代言人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三、開心門面對困難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很多東西是因緣聚會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，你愈去避它，它就愈會來，當困難襲擊你，你去面對它、承擔它，就能夠突破，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所以要打開心門，去迎接一切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，人沒有志向，就好像沒有舵的船一樣，隨著波濤流東流西，永不得安定，所以要有自己的方向，去完成這短暫的人生。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235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做上天的代言人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四、能承擔上天託負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一個人如果能承擔的時候，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上天就能撥給你，你無怨無尤，上天才能給你更多，所以要懂得感恩，才能接受上天的福氣，付出多少都要無為，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縱然受苦受累，還被人嫌棄，也不要改變自己的心志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，因為這是上天在磨鍊你、考驗你，看你是否真心付出。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363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做上天的代言人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五、學聖賢仙佛慈悲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學道就是不偏不倚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，剛剛好就好，要學聖賢仙佛的慈悲，從你的一顆心開始，用真心去幫助眾生，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自己的一顆道心，可要抓得牢，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道心就是大道真心，做事邀得天心，自然能夠護持自己的道心。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8201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435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做上天的代言人 悟見講</vt:lpstr>
      <vt:lpstr>做上天的代言人 悟見講</vt:lpstr>
      <vt:lpstr>做上天的代言人 悟見講</vt:lpstr>
      <vt:lpstr>做上天的代言人 悟見講</vt:lpstr>
      <vt:lpstr>做上天的代言人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2021-10-02T07:37:41Z</dcterms:modified>
  <cp:contentStatus/>
</cp:coreProperties>
</file>