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7" r:id="rId2"/>
    <p:sldId id="308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298" r:id="rId11"/>
    <p:sldId id="300" r:id="rId12"/>
    <p:sldId id="299" r:id="rId13"/>
    <p:sldId id="309" r:id="rId14"/>
    <p:sldId id="311" r:id="rId15"/>
    <p:sldId id="310" r:id="rId16"/>
    <p:sldId id="312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一、有色身要努力辦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：末後</a:t>
            </a:r>
            <a:r>
              <a:rPr lang="zh-TW" altLang="en-US" sz="3600" dirty="0">
                <a:ea typeface="全真細隸書" panose="02010609000101010101" pitchFamily="49" charset="-120"/>
              </a:rPr>
              <a:t>了，不要以為來日方長，慢慢來，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這一場能辦、能做、能犧牲的， 趕緊把握這機會。</a:t>
            </a:r>
            <a:r>
              <a:rPr lang="zh-TW" altLang="en-US" sz="3600" dirty="0">
                <a:ea typeface="全真細隸書" panose="02010609000101010101" pitchFamily="49" charset="-120"/>
              </a:rPr>
              <a:t>還要看你們是不是有更大的恆心、善願來感動上天 的垂憐，上天若不繼續開恩、諸佛菩薩不繼續護持，你們要成佛道都 會很難，只怕可能是入魔宮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了。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九、做在世活佛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開</a:t>
            </a:r>
            <a:r>
              <a:rPr lang="zh-TW" altLang="en-US" sz="3200" dirty="0">
                <a:ea typeface="全真細隸書" panose="02010609000101010101" pitchFamily="49" charset="-120"/>
              </a:rPr>
              <a:t>法會固然重要，那是轉眾生業力的法門，但是不可將所有的重心都 投向這裡，都要靠仙佛啟化，萬一有一天機緣變少了，你還能夠修 嗎？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所以最重要的，是要在你的身上，見到佛菩薩的影子，要把道行 出來，讓人感覺你就像佛菩薩一樣。</a:t>
            </a:r>
            <a:r>
              <a:rPr lang="zh-TW" altLang="en-US" sz="3200" dirty="0">
                <a:ea typeface="全真細隸書" panose="02010609000101010101" pitchFamily="49" charset="-120"/>
              </a:rPr>
              <a:t>你如果真的能夠行出，那你就是 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在世</a:t>
            </a:r>
            <a:r>
              <a:rPr lang="zh-TW" altLang="en-US" sz="3200" dirty="0">
                <a:ea typeface="全真細隸書" panose="02010609000101010101" pitchFamily="49" charset="-120"/>
              </a:rPr>
              <a:t>佛。</a:t>
            </a:r>
          </a:p>
        </p:txBody>
      </p:sp>
    </p:spTree>
    <p:extLst>
      <p:ext uri="{BB962C8B-B14F-4D97-AF65-F5344CB8AC3E}">
        <p14:creationId xmlns:p14="http://schemas.microsoft.com/office/powerpoint/2010/main" val="20089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十、要破除形象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佛借竅是要徒兒們明理</a:t>
            </a:r>
            <a:r>
              <a:rPr lang="zh-TW" altLang="en-US" dirty="0">
                <a:ea typeface="全真細隸書" panose="02010609000101010101" pitchFamily="49" charset="-120"/>
              </a:rPr>
              <a:t>，所有的事物都是因緣的聚合，包括仙佛所 盲的，徒兒們也要用智慧去領悟，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不要太執著、太依附，</a:t>
            </a:r>
            <a:r>
              <a:rPr lang="zh-TW" altLang="en-US" dirty="0">
                <a:ea typeface="全真細隸書" panose="02010609000101010101" pitchFamily="49" charset="-120"/>
              </a:rPr>
              <a:t>懂嗎？</a:t>
            </a:r>
          </a:p>
          <a:p>
            <a:r>
              <a:rPr lang="zh-TW" altLang="en-US" dirty="0" smtClean="0">
                <a:ea typeface="全真細隸書" panose="02010609000101010101" pitchFamily="49" charset="-120"/>
              </a:rPr>
              <a:t>徒</a:t>
            </a:r>
            <a:r>
              <a:rPr lang="zh-TW" altLang="en-US" dirty="0">
                <a:ea typeface="全真細隸書" panose="02010609000101010101" pitchFamily="49" charset="-120"/>
              </a:rPr>
              <a:t>兒們以貌取人祇重視外表形象，不斷地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在相上作比較，那會失去平 常心</a:t>
            </a:r>
            <a:r>
              <a:rPr lang="zh-TW" altLang="en-US" dirty="0">
                <a:ea typeface="全真細隸書" panose="02010609000101010101" pitchFamily="49" charset="-120"/>
              </a:rPr>
              <a:t>，也無法真心地彼此溝通、相處喔！所以，一個真正聰明的人， 是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喜歡聽其中的道理，而不迷戀於個人的形象。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076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濟公老師又說：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要破除形象，大道無形、無名、無情。</a:t>
            </a:r>
            <a:r>
              <a:rPr lang="zh-TW" altLang="en-US" dirty="0">
                <a:ea typeface="全真細隸書" panose="02010609000101010101" pitchFamily="49" charset="-120"/>
              </a:rPr>
              <a:t>你執著這情、這名有何用？ 這哪稱得上是修道人？白陽的修士要認理實修，好好的修、好好的 辦，把你們執著的心一一去除，讓其污垢不存，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恢復你們玲瓏的天真 本性</a:t>
            </a:r>
            <a:r>
              <a:rPr lang="zh-TW" altLang="en-US" dirty="0">
                <a:ea typeface="全真細隸書" panose="02010609000101010101" pitchFamily="49" charset="-120"/>
              </a:rPr>
              <a:t>。徒兒啊！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凡所有相皆是虛妄，要破相，謹記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！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ea typeface="全真細隸書" panose="02010609000101010101" pitchFamily="49" charset="-120"/>
              </a:rPr>
              <a:t>仙佛借竅是要徒兒們明理，所有的事物都是因緣的聚合，包括仙佛所 </a:t>
            </a:r>
            <a:r>
              <a:rPr lang="zh-TW" altLang="en-US" dirty="0">
                <a:ea typeface="全真細隸書" panose="02010609000101010101" pitchFamily="49" charset="-120"/>
              </a:rPr>
              <a:t>言</a:t>
            </a:r>
            <a:r>
              <a:rPr lang="zh-TW" altLang="en-US" dirty="0" smtClean="0">
                <a:ea typeface="全真細隸書" panose="02010609000101010101" pitchFamily="49" charset="-120"/>
              </a:rPr>
              <a:t>的</a:t>
            </a:r>
            <a:r>
              <a:rPr lang="zh-TW" altLang="en-US" dirty="0">
                <a:ea typeface="全真細隸書" panose="02010609000101010101" pitchFamily="49" charset="-120"/>
              </a:rPr>
              <a:t>，徒兒們也要用智慧去領悟，不要太執著、太依附，懂嗎？</a:t>
            </a: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十一、為自己而修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濟公老師又說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不是為仙佛而修，是為自已修的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徒兒們暫時借著這個假的肉體， 要去認那個真的佛性，</a:t>
            </a:r>
            <a:r>
              <a:rPr lang="zh-TW" altLang="en-US" sz="3600" dirty="0">
                <a:ea typeface="全真細隸書" panose="02010609000101010101" pitchFamily="49" charset="-120"/>
              </a:rPr>
              <a:t>有形有象有一天會消失掉，所以要借這個肉體 來修真。要你們認一個真，去除那個假的，不要看外表的形式，而迷 失本來的面目。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04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十二、用真理啟化眾生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兒們要用真理去啟發人心，以人心去恢復原來的天 心。</a:t>
            </a:r>
            <a:r>
              <a:rPr lang="zh-TW" altLang="en-US" sz="3600" dirty="0">
                <a:ea typeface="全真細隸書" panose="02010609000101010101" pitchFamily="49" charset="-120"/>
              </a:rPr>
              <a:t>徒兒們渡人若一直用形象去渡人，終有一天會被形象給害死，到 時要怨誰呢？不就怨成全他的人了？所以成全人的方法很重要。</a:t>
            </a: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十三、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老師說：</a:t>
            </a:r>
            <a:r>
              <a:rPr lang="zh-TW" altLang="en-US" sz="3600" dirty="0">
                <a:ea typeface="全真細隸書" panose="02010609000101010101" pitchFamily="49" charset="-120"/>
              </a:rPr>
              <a:t>唯有無相才是實相，不要在形相上引導什麼。為師我來也是過化存神， 如過往雲煙，而你們的生命也是過往雲煙，如果要像日月常昭的話， 就要看精神能不能留下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借假修真，道成天上，名留人間。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331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9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肉體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只是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暫時借用的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這</a:t>
            </a:r>
            <a:r>
              <a:rPr lang="zh-TW" altLang="en-US" sz="3200" dirty="0">
                <a:ea typeface="全真細隸書" panose="02010609000101010101" pitchFamily="49" charset="-120"/>
              </a:rPr>
              <a:t>世間什麼是有保障的？肉體只不過是暫時借用的，不可太執著。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如 果你愛你的肉體，就要讓它發揮善的功能，使你的生命活得有價值， 那才是真正愛你的肉體。</a:t>
            </a:r>
            <a:r>
              <a:rPr lang="zh-TW" altLang="en-US" sz="3200" dirty="0">
                <a:ea typeface="全真細隸書" panose="02010609000101010101" pitchFamily="49" charset="-120"/>
              </a:rPr>
              <a:t>世事是無常的，何時會發生什麼事我們都不 知道，因為你們智慧未開，所要的、所愛的、所迷的太多，煩惱也 多，所以才會對真理不得而知。</a:t>
            </a:r>
          </a:p>
        </p:txBody>
      </p:sp>
    </p:spTree>
    <p:extLst>
      <p:ext uri="{BB962C8B-B14F-4D97-AF65-F5344CB8AC3E}">
        <p14:creationId xmlns:p14="http://schemas.microsoft.com/office/powerpoint/2010/main" val="40052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三、正確的養生之道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有</a:t>
            </a:r>
            <a:r>
              <a:rPr lang="zh-TW" altLang="en-US" sz="3600" dirty="0">
                <a:ea typeface="全真細隸書" panose="02010609000101010101" pitchFamily="49" charset="-120"/>
              </a:rPr>
              <a:t>健康的身體，還需要有健康的心，才是正確的養生之道。雖然每個 人的養生之道不一樣，每一個人的心也不一樣，但是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自性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不會不 一樣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708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四、愛惜我們的靈性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ea typeface="全真細隸書" panose="02010609000101010101" pitchFamily="49" charset="-120"/>
              </a:rPr>
              <a:t>啊！肉體上的累是暫時的，苦也是暫時的，痛也是暫時的。那麼， 什麼才是永久的呢？而你們每天只懂得愛惜自己的肉體，卻不去愛惜 你們的靈性，這樣對嗎？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43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、正確看待身體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肉體</a:t>
            </a:r>
            <a:r>
              <a:rPr lang="zh-TW" altLang="en-US" sz="3200" dirty="0">
                <a:ea typeface="全真細隸書" panose="02010609000101010101" pitchFamily="49" charset="-120"/>
              </a:rPr>
              <a:t>還是很重要的，有時候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還是要由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假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促成，</a:t>
            </a:r>
            <a:r>
              <a:rPr lang="zh-TW" altLang="en-US" sz="3200" dirty="0">
                <a:ea typeface="全真細隸書" panose="02010609000101010101" pitchFamily="49" charset="-120"/>
              </a:rPr>
              <a:t>讓它來成長，讓它來做得更好，好嗎？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老師又說：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肉體</a:t>
            </a:r>
            <a:r>
              <a:rPr lang="zh-TW" altLang="en-US" sz="3200" dirty="0">
                <a:ea typeface="全真細隸書" panose="02010609000101010101" pitchFamily="49" charset="-120"/>
              </a:rPr>
              <a:t>與外表只供你們活著的時候使用，因此，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不要太在乎外在的漂亮、 英俊、年輕，那都沒有用！</a:t>
            </a:r>
            <a:r>
              <a:rPr lang="zh-TW" altLang="en-US" sz="3200" dirty="0">
                <a:ea typeface="全真細隸書" panose="02010609000101010101" pitchFamily="49" charset="-120"/>
              </a:rPr>
              <a:t>最重要的是好好善用你的青春、歲月與年 華，去做一番利益眾生的事。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04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ea typeface="全真細隸書" panose="02010609000101010101" pitchFamily="49" charset="-120"/>
              </a:rPr>
              <a:t>六、不要作現代文盲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濟公老師說：徒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啊！看看芸芸蒼生之多，有多少人上岸了？</a:t>
            </a:r>
            <a:r>
              <a:rPr lang="zh-TW" altLang="en-US" sz="3200" dirty="0">
                <a:ea typeface="全真細隸書" panose="02010609000101010101" pitchFamily="49" charset="-120"/>
              </a:rPr>
              <a:t>為什麼老是執著在這科 學文明的論點上來看這個道呢？懂得一些文字，是要讓你明白上天的 福音，而不是要讓你去揣測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徒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兒們若不能破除這文字障，那你簡直 是個現代文盲啊！</a:t>
            </a:r>
            <a:r>
              <a:rPr lang="zh-TW" altLang="en-US" sz="3200" dirty="0">
                <a:ea typeface="全真細隸書" panose="02010609000101010101" pitchFamily="49" charset="-120"/>
              </a:rPr>
              <a:t>現在已是三期未劫了，勸徒兒趁有肉體時盡快辦、 盡快修，莫再沉淪流連了，好嗎？</a:t>
            </a:r>
          </a:p>
        </p:txBody>
      </p:sp>
    </p:spTree>
    <p:extLst>
      <p:ext uri="{BB962C8B-B14F-4D97-AF65-F5344CB8AC3E}">
        <p14:creationId xmlns:p14="http://schemas.microsoft.com/office/powerpoint/2010/main" val="88646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七、要照顧好身體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天氣冷了，要多添加衣服，雖然肉體是假的，但是沒有這個假，還無 法修真呢！</a:t>
            </a: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為</a:t>
            </a:r>
            <a:r>
              <a:rPr lang="zh-TW" altLang="en-US" sz="4000" dirty="0">
                <a:ea typeface="全真細隸書" panose="02010609000101010101" pitchFamily="49" charset="-120"/>
              </a:rPr>
              <a:t>師沒有肉體，每一次臨壇還要借個人，是不是很不方便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？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6261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每當你們 不如意、不順心時，為師就在你身旁，想給你們加加油，可是你們的 心不靜，老師又沒有肉體，對你們的呼喚，一次又一次摸摸你們的 頭，拍拍你們的肩，徒兒你們似乎都感覺不到為師的苦心。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所以上天 慈悲，有方便的法門，才有神人設教來為你們說法。</a:t>
            </a: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借假修真   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八、借相明理不執著</a:t>
            </a:r>
            <a:endParaRPr lang="en-US" altLang="zh-TW" sz="34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濟公老師說：如果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有一天為師不來了，徒兒你們修道就沒信心了？</a:t>
            </a:r>
            <a:r>
              <a:rPr lang="zh-TW" altLang="en-US" sz="3400" dirty="0">
                <a:ea typeface="全真細隸書" panose="02010609000101010101" pitchFamily="49" charset="-120"/>
              </a:rPr>
              <a:t>如果有一天，為 師也同樣以這個法相來，從外表看起來是濟公，其實已不是，徒兒你 們將如何？</a:t>
            </a:r>
            <a:r>
              <a:rPr lang="zh-TW" altLang="en-US" sz="3400" dirty="0">
                <a:solidFill>
                  <a:srgbClr val="FFFF00"/>
                </a:solidFill>
                <a:ea typeface="全真細隸書" panose="02010609000101010101" pitchFamily="49" charset="-120"/>
              </a:rPr>
              <a:t>所以修道辦道要認理實修，借相明理還要破相。</a:t>
            </a:r>
            <a:r>
              <a:rPr lang="zh-TW" altLang="en-US" sz="3400" dirty="0">
                <a:ea typeface="全真細隸書" panose="02010609000101010101" pitchFamily="49" charset="-120"/>
              </a:rPr>
              <a:t>末法了， 佛魔相鬥在人間，還有你們六萬年來的業障，都在這個時期追討。</a:t>
            </a:r>
          </a:p>
        </p:txBody>
      </p:sp>
    </p:spTree>
    <p:extLst>
      <p:ext uri="{BB962C8B-B14F-4D97-AF65-F5344CB8AC3E}">
        <p14:creationId xmlns:p14="http://schemas.microsoft.com/office/powerpoint/2010/main" val="208832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280</TotalTime>
  <Words>1449</Words>
  <Application>Microsoft Office PowerPoint</Application>
  <PresentationFormat>如螢幕大小 (16:9)</PresentationFormat>
  <Paragraphs>57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全真細隸書</vt:lpstr>
      <vt:lpstr>微軟正黑體</vt:lpstr>
      <vt:lpstr>Arial</vt:lpstr>
      <vt:lpstr>Wingdings 2</vt:lpstr>
      <vt:lpstr>科技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  <vt:lpstr>借假修真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66</cp:revision>
  <dcterms:created xsi:type="dcterms:W3CDTF">2014-02-15T05:50:45Z</dcterms:created>
  <dcterms:modified xsi:type="dcterms:W3CDTF">2016-03-23T04:37:34Z</dcterms:modified>
</cp:coreProperties>
</file>