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8" r:id="rId3"/>
    <p:sldId id="269" r:id="rId4"/>
    <p:sldId id="262" r:id="rId5"/>
    <p:sldId id="263" r:id="rId6"/>
    <p:sldId id="267" r:id="rId7"/>
    <p:sldId id="266" r:id="rId8"/>
    <p:sldId id="265" r:id="rId9"/>
    <p:sldId id="264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修道過程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32500" lnSpcReduction="20000"/>
          </a:bodyPr>
          <a:lstStyle/>
          <a:p>
            <a:pPr marL="36576" indent="0">
              <a:buNone/>
            </a:pPr>
            <a:r>
              <a:rPr lang="zh-TW" altLang="en-US" sz="111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一、修道都有過程</a:t>
            </a:r>
            <a:endParaRPr lang="en-US" altLang="zh-TW" sz="111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1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111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幸</a:t>
            </a:r>
            <a:r>
              <a:rPr lang="zh-TW" altLang="en-US" sz="11100" dirty="0">
                <a:latin typeface="標楷體" panose="03000509000000000000" pitchFamily="65" charset="-120"/>
                <a:ea typeface="標楷體" panose="03000509000000000000" pitchFamily="65" charset="-120"/>
              </a:rPr>
              <a:t>生三期中　                  得點性靈明　                        修持奇功建　                            成道有過程                               </a:t>
            </a:r>
            <a:endParaRPr lang="en-US" altLang="zh-TW" sz="11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1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昔日修真</a:t>
            </a:r>
            <a:r>
              <a:rPr lang="zh-TW" altLang="en-US" sz="11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者，</a:t>
            </a:r>
            <a:r>
              <a:rPr lang="zh-TW" altLang="en-US" sz="1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入</a:t>
            </a:r>
            <a:r>
              <a:rPr lang="zh-TW" altLang="en-US" sz="11100" dirty="0">
                <a:latin typeface="標楷體" panose="03000509000000000000" pitchFamily="65" charset="-120"/>
                <a:ea typeface="標楷體" panose="03000509000000000000" pitchFamily="65" charset="-120"/>
              </a:rPr>
              <a:t>山藏</a:t>
            </a:r>
            <a:r>
              <a:rPr lang="zh-TW" altLang="en-US" sz="1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洞，經歷千辛萬苦，還</a:t>
            </a:r>
            <a:r>
              <a:rPr lang="zh-TW" altLang="en-US" sz="11100" dirty="0">
                <a:latin typeface="標楷體" panose="03000509000000000000" pitchFamily="65" charset="-120"/>
                <a:ea typeface="標楷體" panose="03000509000000000000" pitchFamily="65" charset="-120"/>
              </a:rPr>
              <a:t>得功圓果</a:t>
            </a:r>
            <a:r>
              <a:rPr lang="zh-TW" altLang="en-US" sz="1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滿，方</a:t>
            </a:r>
            <a:r>
              <a:rPr lang="zh-TW" altLang="en-US" sz="11100" dirty="0">
                <a:latin typeface="標楷體" panose="03000509000000000000" pitchFamily="65" charset="-120"/>
                <a:ea typeface="標楷體" panose="03000509000000000000" pitchFamily="65" charset="-120"/>
              </a:rPr>
              <a:t>遇明</a:t>
            </a:r>
            <a:r>
              <a:rPr lang="zh-TW" altLang="en-US" sz="1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師，直</a:t>
            </a:r>
            <a:r>
              <a:rPr lang="zh-TW" altLang="en-US" sz="11100" dirty="0">
                <a:latin typeface="標楷體" panose="03000509000000000000" pitchFamily="65" charset="-120"/>
                <a:ea typeface="標楷體" panose="03000509000000000000" pitchFamily="65" charset="-120"/>
              </a:rPr>
              <a:t>指玄</a:t>
            </a:r>
            <a:r>
              <a:rPr lang="zh-TW" altLang="en-US" sz="1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關，所謂</a:t>
            </a:r>
            <a:r>
              <a:rPr lang="zh-TW" altLang="en-US" sz="11100" dirty="0">
                <a:latin typeface="標楷體" panose="03000509000000000000" pitchFamily="65" charset="-120"/>
                <a:ea typeface="標楷體" panose="03000509000000000000" pitchFamily="65" charset="-120"/>
              </a:rPr>
              <a:t>先修而後得者</a:t>
            </a:r>
            <a:r>
              <a:rPr lang="zh-TW" altLang="en-US" sz="1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也。</a:t>
            </a:r>
            <a:endParaRPr lang="en-US" altLang="zh-TW" sz="11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1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11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成道之聖賢仙</a:t>
            </a:r>
            <a:r>
              <a:rPr lang="zh-TW" altLang="en-US" sz="111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1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，皆</a:t>
            </a:r>
            <a:r>
              <a:rPr lang="zh-TW" altLang="en-US" sz="11100" dirty="0">
                <a:latin typeface="標楷體" panose="03000509000000000000" pitchFamily="65" charset="-120"/>
                <a:ea typeface="標楷體" panose="03000509000000000000" pitchFamily="65" charset="-120"/>
              </a:rPr>
              <a:t>有修道之</a:t>
            </a:r>
            <a:r>
              <a:rPr lang="zh-TW" altLang="en-US" sz="1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過程，若</a:t>
            </a:r>
            <a:r>
              <a:rPr lang="zh-TW" altLang="en-US" sz="111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不能忍過一切</a:t>
            </a:r>
            <a:r>
              <a:rPr lang="zh-TW" altLang="en-US" sz="1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之魔難，不能</a:t>
            </a:r>
            <a:r>
              <a:rPr lang="zh-TW" altLang="en-US" sz="11100" dirty="0">
                <a:latin typeface="標楷體" panose="03000509000000000000" pitchFamily="65" charset="-120"/>
                <a:ea typeface="標楷體" panose="03000509000000000000" pitchFamily="65" charset="-120"/>
              </a:rPr>
              <a:t>行功</a:t>
            </a:r>
            <a:r>
              <a:rPr lang="zh-TW" altLang="en-US" sz="1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立德，妄想</a:t>
            </a:r>
            <a:r>
              <a:rPr lang="zh-TW" altLang="en-US" sz="11100" dirty="0">
                <a:latin typeface="標楷體" panose="03000509000000000000" pitchFamily="65" charset="-120"/>
                <a:ea typeface="標楷體" panose="03000509000000000000" pitchFamily="65" charset="-120"/>
              </a:rPr>
              <a:t>成仙佛</a:t>
            </a:r>
            <a:r>
              <a:rPr lang="zh-TW" altLang="en-US" sz="1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者，未</a:t>
            </a:r>
            <a:r>
              <a:rPr lang="zh-TW" altLang="en-US" sz="11100" dirty="0">
                <a:latin typeface="標楷體" panose="03000509000000000000" pitchFamily="65" charset="-120"/>
                <a:ea typeface="標楷體" panose="03000509000000000000" pitchFamily="65" charset="-120"/>
              </a:rPr>
              <a:t>之有</a:t>
            </a:r>
            <a:r>
              <a:rPr lang="zh-TW" altLang="en-US" sz="11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也。</a:t>
            </a:r>
            <a:endParaRPr lang="en-US" altLang="zh-TW" sz="11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修道過程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二、認清題目努力修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此天恩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寬厚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普渡，先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得而後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修，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機緣幸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遇，實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乃根基之深厚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各人之環境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，而修道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之方法亦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異，或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財施或法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施，須要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認清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題目。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350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修道過程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r>
              <a:rPr lang="zh-TW" altLang="en-US" sz="5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5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、修道過程有哪些</a:t>
            </a:r>
            <a:endParaRPr lang="en-US" altLang="zh-TW" sz="58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濟公老師的真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修十六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5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參與，</a:t>
            </a:r>
            <a:r>
              <a:rPr lang="zh-TW" altLang="en-US" sz="5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會感受修辦道之</a:t>
            </a:r>
            <a:r>
              <a:rPr lang="zh-TW" altLang="en-US" sz="5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意義。</a:t>
            </a:r>
            <a:endParaRPr lang="en-US" altLang="zh-TW" sz="5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5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理想，</a:t>
            </a:r>
            <a:r>
              <a:rPr lang="zh-TW" altLang="en-US" sz="5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會開拓生命之</a:t>
            </a:r>
            <a:r>
              <a:rPr lang="zh-TW" altLang="en-US" sz="5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奇蹟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5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有學習，</a:t>
            </a:r>
            <a:r>
              <a:rPr lang="zh-TW" altLang="en-US" sz="5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會增加內涵之</a:t>
            </a:r>
            <a:r>
              <a:rPr lang="zh-TW" altLang="en-US" sz="5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豐裕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5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有努力，</a:t>
            </a:r>
            <a:r>
              <a:rPr lang="zh-TW" altLang="en-US" sz="5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會開創美好之</a:t>
            </a:r>
            <a:r>
              <a:rPr lang="zh-TW" altLang="en-US" sz="5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佳績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5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有修道，</a:t>
            </a:r>
            <a:r>
              <a:rPr lang="zh-TW" altLang="en-US" sz="5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會提昇心境之</a:t>
            </a:r>
            <a:r>
              <a:rPr lang="zh-TW" altLang="en-US" sz="5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造詣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5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有用心，</a:t>
            </a:r>
            <a:r>
              <a:rPr lang="zh-TW" altLang="en-US" sz="5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會切入智慧之</a:t>
            </a:r>
            <a:r>
              <a:rPr lang="zh-TW" altLang="en-US" sz="5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理路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56380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修道過程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有考驗，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才會顯出當下之堅強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有承擔，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才會培養寬闊之氣質 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予，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會累積未來之福氣 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會發揮心靈之美麗 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有諒解，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會維繫彼此之情意 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有溝通，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會解開心中之難題 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42404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修道過程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有衝勁，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會達到最終之目的 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有信心，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會登上成功之階梯 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有感恩，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會充滿無限之法喜 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有犧牲，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會散發聖潔之光輝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73881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修道過程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、降服身心過考關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有叢叢之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，更要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降伏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身心，待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自功果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圓滿，回首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悟，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由得道至成道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                 由不信至真信　             由小願至大願　               方覺一生修道之過程   乃如是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53152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修道過程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半信半疑打靈殘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道傳來渡坤乾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無限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光明善信沾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鵬程萬里無限遠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光明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惟在自奔前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行道過程人人有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成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道始知真妙玄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欲修天道志當穩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半信半疑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打靈殘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9301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修道過程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抱定宗旨代天宣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尤其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俗人迷慧眼                       　究未能明此真詮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忍心耐性前程奔　              步步平坦樂陶然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雖遭境遇多轉變　 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當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知天意驗良賢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否極自有泰運轉　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歷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盡苦難有香甜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過去仙佛與神聖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歷史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盡可作標桿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抱定宗旨代天宣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千萬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勿失此良緣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17464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修道過程 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永世基業由今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中英勇加努力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慰皇娘不悲酸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待自成道歸正果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回憶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修道種種難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得道不信而生信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量力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竭力大願還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由卑而高近達遠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功夫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用到豈偶然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永世基業由今創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尊師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體訓希聖賢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0756711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</TotalTime>
  <Words>260</Words>
  <Application>Microsoft Office PowerPoint</Application>
  <PresentationFormat>如螢幕大小 (16:9)</PresentationFormat>
  <Paragraphs>164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修道過程   悟見講                  </vt:lpstr>
      <vt:lpstr> 修道過程   悟見講                  </vt:lpstr>
      <vt:lpstr> 修道過程   悟見講                  </vt:lpstr>
      <vt:lpstr> 修道過程   悟見講                  </vt:lpstr>
      <vt:lpstr> 修道過程   悟見講                  </vt:lpstr>
      <vt:lpstr> 修道過程   悟見講                  </vt:lpstr>
      <vt:lpstr> 修道過程   悟見講                  </vt:lpstr>
      <vt:lpstr> 修道過程   悟見講                  </vt:lpstr>
      <vt:lpstr> 修道過程 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151</cp:revision>
  <dcterms:created xsi:type="dcterms:W3CDTF">2014-02-15T05:50:45Z</dcterms:created>
  <dcterms:modified xsi:type="dcterms:W3CDTF">2016-08-23T02:48:30Z</dcterms:modified>
</cp:coreProperties>
</file>