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07" r:id="rId3"/>
    <p:sldId id="306" r:id="rId4"/>
    <p:sldId id="305" r:id="rId5"/>
    <p:sldId id="304" r:id="rId6"/>
    <p:sldId id="298" r:id="rId7"/>
    <p:sldId id="303" r:id="rId8"/>
    <p:sldId id="300" r:id="rId9"/>
    <p:sldId id="299" r:id="rId10"/>
    <p:sldId id="302" r:id="rId11"/>
    <p:sldId id="301" r:id="rId12"/>
    <p:sldId id="297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修道辦道的條件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前言：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道要有什麼條件？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一合作、二開創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       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培育、四關愛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守成、六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整齊、  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團結、八專心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精神、十信心。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修道辦道的條件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、專心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專心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中，專心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用心是不一樣哦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有沒有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專心，於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地方道務的發展？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7630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修道辦道的條件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九、精神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精神」是指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辦道的場合莊不莊嚴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道的精神若夠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，即使是家庭佛堂，新求道人也會覺得莊嚴，因為大家都很有禮貌、很有精神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還代表為眾生服務的精神 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今天看新道親他需要什麼，我去幫忙，他或許就會被你的精神感動，讓他覺得道好，修道還不錯。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223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修道辦道的條件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十、信心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信心」是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做前面九項所要俱備的條件。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要有那麼一些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瀟洒，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才走得自在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的事情總要解決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，才能來個放心，要休息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一下，才能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走更長的路。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4192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修道辦道的條件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一、合作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跟團結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哪個人多？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團結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是不是就有合作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合作，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團結，就表示會作的人相對的少了 ，是嗎？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扶助彌勒成大道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293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修道辦道的條件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二、開創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開創」指的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沒有開發新的點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沒有新道親來求道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沒有開班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沒有開法會等。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010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修道辦道的條件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三、培育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培育」指的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的安排妥當嗎？精不精彩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沒有順著民意去講課啊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沒講人家喜歡聽的？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這些都是培育。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2097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修道辦道的條件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92282" y="141590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四、關愛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關愛」是瞭解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民情，知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上成全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去成全、有去聽，你就會知道道親的心裡在想什麼、需要什麼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302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修道辦道的條件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五、守成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末後了，時機已經到末後了，該求的也求了，該辦的也部在辦了，這正是該收圓的時候了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圓守成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，收大家的圓，守自己的成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要端正自己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，此時，不要再讓別人推動、引渡，必須自覺、啟發，自性必須自渡才是究竟。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85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修道辦道的條件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六、整齊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整齊」在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指你們的服裝儀容一致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指你們的程度夠不夠整齊。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1127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修道辦道的條件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、團結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向心力稱為「團結」。</a:t>
            </a: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彌勒真經：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滿天星斗都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下世       五方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列仙下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天宮                    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方城隍來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對號           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事靈童察的清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三官大帝慈悲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           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罪天曹救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            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苦天尊來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救世               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點文部揭諦神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8115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修道辦道的條件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八大金剛來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護法           四位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菩薩救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               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領三十六員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                   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百靈官緊隨跟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大道            保佑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鄉兒得安寧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1416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328</TotalTime>
  <Words>697</Words>
  <Application>Microsoft Office PowerPoint</Application>
  <PresentationFormat>如螢幕大小 (16:9)</PresentationFormat>
  <Paragraphs>70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修道辦道的條件 悟見講</vt:lpstr>
      <vt:lpstr>修道辦道的條件 悟見講</vt:lpstr>
      <vt:lpstr>修道辦道的條件 悟見講</vt:lpstr>
      <vt:lpstr>修道辦道的條件 悟見講</vt:lpstr>
      <vt:lpstr>修道辦道的條件 悟見講</vt:lpstr>
      <vt:lpstr>修道辦道的條件 悟見講</vt:lpstr>
      <vt:lpstr>修道辦道的條件 悟見講</vt:lpstr>
      <vt:lpstr>修道辦道的條件 悟見講</vt:lpstr>
      <vt:lpstr>修道辦道的條件 悟見講</vt:lpstr>
      <vt:lpstr>修道辦道的條件 悟見講</vt:lpstr>
      <vt:lpstr>修道辦道的條件 悟見講</vt:lpstr>
      <vt:lpstr>修道辦道的條件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103</cp:revision>
  <dcterms:created xsi:type="dcterms:W3CDTF">2014-02-15T05:50:45Z</dcterms:created>
  <dcterms:modified xsi:type="dcterms:W3CDTF">2016-11-16T07:46:13Z</dcterms:modified>
</cp:coreProperties>
</file>