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36" y="2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任重道遠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、修道路任重道遠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難免坎坎坷坷，並非三年五載，一朝一夕即可修成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經過歲月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，不斷薰陶付出，才能有所成就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任重道遠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二、修道可改變人生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生命是因中有果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，果中有因流轉。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修道可斷過去，創未來，改變人生，千萬不怨天尤人。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修道是長遠的路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，要無怨無悔，若起了抱怨不悅之心，就難以達到目的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768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任重道遠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三、立愿要始終如一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人生沒有過不了難關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，立愿要能始終如一，不畏難退縮，上天會適時安排貴人在身邊。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開荒捨辦的人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，就是有堅定的信念，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才能從無到有，成就今天的道場。冥冥之中，自有天意的安排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75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任重道遠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四、有心修辦你就成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只要抱持誠心敬意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，一定可以完成白陽聖業，上天是助化有心的天使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有心修辦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，你就成。不能辦，也要守住自己發的願立。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737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任重道遠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五、堅定信心過難關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儘管考驗重重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，要堅定信心，認理實修，再大的磨難、一樣可以度過難關，真誠不變志。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為師一定幫助過關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，如果變心失志了，就算為師，想要救徒也難。切莫功虧一簣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552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任重道遠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六、心存感恩消業力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各人有各人的因果業力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，誰也無法代替，受些苦，也是一種，讓你體悟人生無常的好機會。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欠人的遲早都要還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，如果一輩子都平安無事的度過，更要心存感恩。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789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任重道遠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七、真修實煉不怕考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真修實煉的人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，是不怕考的，真修道的人，一定能夠接受真考驗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，天命若不真，稍微經過風波，你們早就退道不前了，豈能將道傳遍全世界？因為有譭謗，有考驗，才顯得出修道真偽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540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任重道遠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八、要經得起考驗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你平時在佛堂走動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，看起來是很誠心沒錯，但是看不出你的真志向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啊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經得起真考的人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，才看得出你有幾分的道念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940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任重道遠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九、用感恩面對考驗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徒兒啊！當上天考驗你的時候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，你要自我覺醒，是自己做的不好，並且要感謝上天，給你這個鍛煉的好機會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如同父母親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，對你的口氣不好時，你就要去感恩，因為父母親，是要造就你們啊！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在待人處事當中，就只有這一份感恩。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423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427</TotalTime>
  <Words>538</Words>
  <Application>Microsoft Office PowerPoint</Application>
  <PresentationFormat>如螢幕大小 (16:9)</PresentationFormat>
  <Paragraphs>46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修道路任重道遠 悟見講</vt:lpstr>
      <vt:lpstr>修道路任重道遠 悟見講</vt:lpstr>
      <vt:lpstr>修道路任重道遠 悟見講</vt:lpstr>
      <vt:lpstr>修道路任重道遠 悟見講</vt:lpstr>
      <vt:lpstr>修道路任重道遠 悟見講</vt:lpstr>
      <vt:lpstr>修道路任重道遠 悟見講</vt:lpstr>
      <vt:lpstr>修道路任重道遠 悟見講</vt:lpstr>
      <vt:lpstr>修道路任重道遠 悟見講</vt:lpstr>
      <vt:lpstr>修道路任重道遠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167</cp:revision>
  <dcterms:created xsi:type="dcterms:W3CDTF">2014-02-15T05:50:45Z</dcterms:created>
  <dcterms:modified xsi:type="dcterms:W3CDTF">2017-08-15T15:27:33Z</dcterms:modified>
  <cp:contentStatus/>
</cp:coreProperties>
</file>