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4" r:id="rId4"/>
    <p:sldId id="303" r:id="rId5"/>
    <p:sldId id="305" r:id="rId6"/>
    <p:sldId id="302" r:id="rId7"/>
    <p:sldId id="301" r:id="rId8"/>
    <p:sldId id="300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、修道要接引衆生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修道路長不長？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就像是一列火車一樣，是不是？有多少眾生等待著你們去接引，我們也曾經被接引過啊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我們也得要去接引別人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，就像為師沒有放棄過徒兒一樣。徒兒，你們也別放棄自己、放棄別人，好不好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八、自性佛堂不可廢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你再不往自己內心著手，就太遲了。趕快！趕快安設無形的自心佛堂。咱就在自心佛堂，自性道場裡修道吧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不要太忙碌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，留點時間收收心，三寶常常來使用，保證修道法喜又進步！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220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二、修道要修心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「修心」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，修什麼？修「簡單心」不染著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要改毛病、去脾氣？要知道積羽能沉舟、滴水能穿石、繩鋸能斷木、蟻穴尚有潰堤之患。徒兒，不要認為小小的習性，沒關係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積少成多的話，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是會障我們的修道、斷我們的慧命的！我們還能夠在苟且下去嗎？「修心」是要修回我們一顆「赤子之心」，在複雜的環境中，保有一顆「簡單心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00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叫「簡單心」啊？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就是在我們的臉上，從來沒看到氣，在我們的心裡，從來沒有一點介意的念頭，徒兒，要是修道，能修到如此，「才算是有點功夫」啊！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為什麼能夠「不生氣」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？懂得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懺悔、感恩、常懷歡喜心。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為什麼能夠「不介意」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量寬大，懂得寬恕和包容。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64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三、修道要盡心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，盡什麼？盡其在我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福慧修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我們修道「盡心」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，是為了什麼？贏過別人？強過別人？展現自己的能力？處處和人作對？心中還有分別？做事還在計較？台上講一套，台下亂七八糟？這將來如何報天恩、了己愿呢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67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兒，我們「修辦道盡心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為了自己的生死大事，也願天下眾生能離苦得樂。所以我們要忍人所不能忍者，行人所不能行者。所以我們要吃苦了苦，受了悶氣，也不怨天尤人。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任勞」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，而不「任怨」，無「德」；「任怨」，而不「任勞」，無「功」。時時警惕自己，為師可不希望徒兒修道修到最後，卻只剩下四個字「無功無德」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17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四、以三寶來修心性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所以身為天道的弟子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，就應以三寶修持作為修行的法門。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這是最根本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，最直接、最簡單的修行方法。不要小看明師、點傳師的玄關一指，這一指點是名「授記」，是名「明心」，是指點大家找到自己的真主人，點開生死竅門，不可輕視，得此是一大事因緣，好好自加珍惜。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601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五、萬念歸一念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三寶的第一寶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，點在這裡，讓你明心，讓你守玄，把萬念歸於一念，再把這一念放下來，那就是你本來的面目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關是個門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，是下手處，開了正門往裏走，才能找到真主人，百尺竿頭，更進一步，欲窮千里目，更上一層樓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51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六、守玄非打坐禪定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有志於道者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，以「守玄」功夫為修行之基石，守玄功夫非專指打坐禪定而言，而是在行、住、坐、臥中常收束身心，取念於前，意守玄關，念念不離而相續。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把心收回玄關，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就不會起邪念和妄想。從玄關發出的念頭，都是正念，都是慈悲心、喜捨心、智慧心。輕提心念在玄關，再用玄關去聽、去看、去應對一切事物，如此便能與師以心印心。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736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七、用五字真經收心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五字真言默念於心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，用天心（玄關）去念，這種修持，可以讓我們帶到天涯海角，任何場所，任何時間，行住坐臥，都可以默念。散步時、空閒時、工作時、睡覺時都可以默念，這是收束心念最簡單，最方便的方法。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一切煩惱、妄想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都是劫難，默念五字真言，不是外求淨土，而是內生淨土，用自性佛堂，獻自性心香，誦無字真經守玄。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平日，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時常「守玄」，祥和之氣自然會引發善因緣的發生。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821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1091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修道要修心盡心 悟見講</vt:lpstr>
      <vt:lpstr>修道要修心盡心 悟見講</vt:lpstr>
      <vt:lpstr>修道要修心盡心 悟見講</vt:lpstr>
      <vt:lpstr>修道要修心盡心 悟見講</vt:lpstr>
      <vt:lpstr>修道要修心盡心 悟見講</vt:lpstr>
      <vt:lpstr>修道要修心盡心 悟見講</vt:lpstr>
      <vt:lpstr>修道要修心盡心 悟見講</vt:lpstr>
      <vt:lpstr>修道要修心盡心 悟見講</vt:lpstr>
      <vt:lpstr>修道要修心盡心 悟見講</vt:lpstr>
      <vt:lpstr>修道要修心盡心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95</cp:revision>
  <dcterms:created xsi:type="dcterms:W3CDTF">2014-02-15T05:50:45Z</dcterms:created>
  <dcterms:modified xsi:type="dcterms:W3CDTF">2017-01-04T07:19:35Z</dcterms:modified>
</cp:coreProperties>
</file>