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8" r:id="rId3"/>
    <p:sldId id="269" r:id="rId4"/>
    <p:sldId id="267" r:id="rId5"/>
    <p:sldId id="266" r:id="rId6"/>
    <p:sldId id="265" r:id="rId7"/>
    <p:sldId id="264" r:id="rId8"/>
    <p:sldId id="263" r:id="rId9"/>
    <p:sldId id="25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一、應救父母之靈性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諺云：樹欲靜而風不止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欲養而親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不待，思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及父母之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恩，無限遠大，雖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泰山之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高，滄海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深，不能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為人晨昏定省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，生事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禮，不過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盡孝於色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身，然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色身壽數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有限，豈能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悠久不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滅。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故儒聖有云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：慎終追遠，佛祖有謂：一子成道，九祖升天。皆盡孝於亡靈之意。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當此天慈宏恩，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天道普闡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乎幽冥鬼魂，三曹齊渡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准行功之子，超拔亡靈。</a:t>
            </a:r>
            <a:endParaRPr lang="en-US" altLang="zh-TW" sz="40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0840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、亡靈孽債汝清還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悌盡完全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靈出苦淵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曉彼孽債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還要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汝清還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嘆迷夫不知超拔事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竟作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渺茫，以致亡靈，難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院，契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眾更當深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曉，亡靈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愆，惟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賴拔薦人承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還，倘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奇功，培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德，則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不能完全完成盡孝之任務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7650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悌乃為人之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水有源泉木有根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萬物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有本事有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                     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悌乃為人之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                     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立道生鬼神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欽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烏鴉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反哺知孝意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羔羊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跪乳表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孝心                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有五德萬物首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孝失悌何如禽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7496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9482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四、世俗之孝是小孝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侍奉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父母孝心盡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親心懷作賢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                      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此色身難悠久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轉瞬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歸空逐浮雲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生事以禮葬以禮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之以禮表心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純                  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灰飛舞終何用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泣血淚滿胸襟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人生有酒皆當醉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後何能再沾唇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752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五、父母已亡應超拔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雖然歸幻盡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靈不昧永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長存                    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賢惠難替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                      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超度誦經文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於今皇娘開慈憫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准亡靈求聖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音                    人間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行道諸善信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功超拔度靈魂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7975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六、盡孝於性孝乃大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於性孝乃大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如此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事情真罕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                        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云拔薦靈返本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知亡靈罪在身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建立奇功是英雄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院亡靈得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安心             天上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果位人間定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考人驗判偽真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5956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尤要精進報師恩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責任如此重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要精進報師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                   亡靈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升降皆在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己                        建功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立德本由人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果能前進無退縮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亡靈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定能樂吟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吟                   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契打點孝悌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                        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失佳期好光陰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483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修道與亡靈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八、勿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使亡靈墜沉淪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克紹箕裘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承先志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修厥德繼善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                            以身作則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成人眾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自暴棄勿因循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速了誓願前程奔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使亡靈墜沉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淪                 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負亡靈佛院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盼                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使亡靈含怨心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盡孝當至完善處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不負稱修道人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6176268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</TotalTime>
  <Words>303</Words>
  <Application>Microsoft Office PowerPoint</Application>
  <PresentationFormat>如螢幕大小 (16:9)</PresentationFormat>
  <Paragraphs>166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修道與亡靈  悟見講                  </vt:lpstr>
      <vt:lpstr> 修道與亡靈  悟見講                  </vt:lpstr>
      <vt:lpstr> 修道與亡靈  悟見講                  </vt:lpstr>
      <vt:lpstr> 修道與亡靈  悟見講                  </vt:lpstr>
      <vt:lpstr> 修道與亡靈  悟見講                  </vt:lpstr>
      <vt:lpstr> 修道與亡靈  悟見講                  </vt:lpstr>
      <vt:lpstr> 修道與亡靈  悟見講                  </vt:lpstr>
      <vt:lpstr> 修道與亡靈  悟見講                  </vt:lpstr>
      <vt:lpstr> 修道與亡靈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127</cp:revision>
  <dcterms:created xsi:type="dcterms:W3CDTF">2014-02-15T05:50:45Z</dcterms:created>
  <dcterms:modified xsi:type="dcterms:W3CDTF">2016-07-10T13:30:42Z</dcterms:modified>
</cp:coreProperties>
</file>