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5" r:id="rId2"/>
    <p:sldId id="347" r:id="rId3"/>
    <p:sldId id="346" r:id="rId4"/>
    <p:sldId id="345" r:id="rId5"/>
    <p:sldId id="349" r:id="rId6"/>
    <p:sldId id="344" r:id="rId7"/>
    <p:sldId id="343" r:id="rId8"/>
    <p:sldId id="342" r:id="rId9"/>
    <p:sldId id="341" r:id="rId10"/>
    <p:sldId id="340" r:id="rId11"/>
    <p:sldId id="339" r:id="rId12"/>
    <p:sldId id="338" r:id="rId13"/>
    <p:sldId id="34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 rtl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一、相由心生命運改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天仙狀元邱長春説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在七真中，每位真人的修行，無不是由苦中成就的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，其中尤以我屬「雙蛇守口」，應主餓死之相，命運最不好，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但最後還是靠苦修、佈施、廣結善緣而改變命格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，成「雙龍戲珠」之吉相，所以才說「相由心生」啊！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8288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 rtl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九、邱祖終修成天仙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天仙狀元邱長春説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這一席話，說得我如夢初醒，大徹大悟，從此真心修道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，濟困扶危，廣結善緣，去陰命，了宿命而達天命，最後才修成天仙狀元果位。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040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 algn="l" rtl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十、為善能一生快樂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天仙狀元邱長春説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你們要有為國家努力、為社會保安寧，犧牲自己也不在乎的精神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。這一生一世，你只要做一件對大眾有意義的事，就足夠讓你一生法喜充滿了；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反之，若你只做了一件壞事，也會讓你一輩子永遠抹不去，如同陰影一般。</a:t>
            </a:r>
            <a:b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8445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 algn="l" rtl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十一、修行再苦也要修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天仙狀元邱長春説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想要有成就，必須立志不拔，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不管再苦，都要做到一個雄糾糾的人，既不羡慕別人的富貴，又能陶然忘我樂自在，這才算是真修行。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修行不能自負，不能傲慢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，愩高、傲慢會自討苦吃，到最後還不是要認命嘛！能知命、立命，最重要還是要了命啊！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3548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 rtl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十二、修道有錯就要改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天仙狀元邱長春説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只要是人，自己的一念一動、一言一行，誰都不能保證是正行的。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大家都在學習，學道的過程，即是修改，有學有修就會改，但不能常用「凡人」來當做犯錯時的藉口！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329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D966B50-4B6B-4A2C-8895-61B58932F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208912" cy="4869751"/>
          </a:xfrm>
        </p:spPr>
        <p:txBody>
          <a:bodyPr/>
          <a:lstStyle/>
          <a:p>
            <a:pPr marL="36576" indent="0" algn="l" rtl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二、修道要有始有終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天仙狀元邱長春説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修道要有始有終，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修到最後一分鐘，不僅要永保初發心，更要有堅持到最後一口氣的毅力，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千萬不可「午時成道，巳時墜」，否則就太可惜了！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889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 algn="l" rtl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三、一般人難改命運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天仙狀元邱長春説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以前有位相士叫賽麻衣，精通相術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，斷定我是雙蛇守口，應主餓死之相，這一生無有福報，註定會餓死。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於是我就問他可有解法？他說無法可改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，除非一死方休，哪管你富貴貧賤，不論在俗出家，該餓死終該餓死，逃躲不了，無法可解，並舉了兩個古人的例子印證。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5778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/>
          </a:bodyPr>
          <a:lstStyle/>
          <a:p>
            <a:pPr marL="36576" indent="0" algn="l" rtl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四、趙武靈王也餓死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賽麻衣相士説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其中一個是列國時的趙武靈王，是該餓死之相。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他是一國之君，為何會餓死？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因他有兩個兒子為了爭王位，動起干戈，也恐他父親有偏愛之心，於是先將宮門封鎖，又派兵把守，兩方就砍殺起來，一連數月不解，而宮中也絕糧了，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宮人都餓死，趙武靈王餓了七日，茶水未沾。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3933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20000"/>
          </a:bodyPr>
          <a:lstStyle/>
          <a:p>
            <a:pPr marL="36576" indent="0" algn="l" rtl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四、趙武靈王也餓死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賽麻衣相士説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此時趙武靈王不經意看見宮前樹上有個雀巢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，意欲取嫩雀吃，正好看見有長梯在側，於是將長梯移置樹間，勉強起精神，上得樹去。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誰知嫩雀已出了窩，只留下一顆雀蛋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，趙武靈王拿在手中，正欲食之，忽被大雀飛來閃了一翅，趙武靈王手一鬆，將蛋落下地來打爛。只因趙武靈王之相命該餓死，竟連一顆雀蛋都吃不成，最後真的餓死了。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35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46080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6" y="195486"/>
            <a:ext cx="8091449" cy="4736160"/>
          </a:xfrm>
        </p:spPr>
        <p:txBody>
          <a:bodyPr>
            <a:normAutofit fontScale="92500" lnSpcReduction="20000"/>
          </a:bodyPr>
          <a:lstStyle/>
          <a:p>
            <a:pPr marL="36576" indent="0" algn="l" rtl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五、邱真人蒙仙佛點化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天仙狀元邱長春説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我聽他這麼一講，也就認命了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，心想：「那就躺在溪邊，餓死也罷！」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沒想到溪中漂來一顆桃子，就把它吃了，飽餐一頓後，沒想到又多活了三天。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之後又買了鎖鍊把自己綁在樹上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，並將鑰匙丟掉，想一死百了，沒想到竟驚動了太白星君化作一採藥人現前點化我：「相定終身，只定尋常之人，若大善、大惡之人，則相也定不準。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286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 rtl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六、太白星君論相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太白星君説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相分內外，有心相，有面相。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外相不及內相，命好不如心好。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大善之人，相隨心變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心好相亦好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，該死者反得長壽，逢凶化吉，遇難呈祥。大惡之人，相亦隨心改變，心歹相亦歹，該善終都反餓死，轉福為禍，喜變成憂。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9366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974" y="203670"/>
            <a:ext cx="8019442" cy="4736160"/>
          </a:xfrm>
        </p:spPr>
        <p:txBody>
          <a:bodyPr>
            <a:normAutofit fontScale="92500" lnSpcReduction="10000"/>
          </a:bodyPr>
          <a:lstStyle/>
          <a:p>
            <a:pPr marL="36576" indent="0" algn="l" rtl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七、改變命運之秘訣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太白星君説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故相之秘訣，有言福壽綿長，必是忠厚傳家；歲命短促，定然輕薄為人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；該貧賤而轉富貴者，因他心存濟世；該富貴而反貧賤者，由其意在利己；該餓死而反吃用不盡者，因他愛惜米糧；該吃用有餘而反受饑餓者，因他拋撒五殼；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螽斯衍慶，其人必有好生之德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；乏嗣無後，居心定無仁慈之風，此乃心相之大略也！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7186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修道能改變命運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 rtl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八、修道可改變命運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太白星君説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況你們修道之人，能斡造化，扭轉乾坤，把一個凡體修成神仙體，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這是相上註定的嗎？總是由心裡做工夫，悟出來的，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只要你能修成神仙地位，哪一個神仙餓得死？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若你這樣所為，生不免為餓鬼。生既無用，死又何益哉！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744861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2904</TotalTime>
  <Words>1294</Words>
  <Application>Microsoft Office PowerPoint</Application>
  <PresentationFormat>如螢幕大小 (16:9)</PresentationFormat>
  <Paragraphs>64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修道能改變命運 悟見講</vt:lpstr>
      <vt:lpstr>修道能改變命運 悟見講</vt:lpstr>
      <vt:lpstr>修道能改變命運 悟見講</vt:lpstr>
      <vt:lpstr>修道能改變命運 悟見講</vt:lpstr>
      <vt:lpstr>修道能改變命運 悟見講</vt:lpstr>
      <vt:lpstr>修道能改變命運 悟見講</vt:lpstr>
      <vt:lpstr>修道能改變命運 悟見講</vt:lpstr>
      <vt:lpstr>修道能改變命運 悟見講</vt:lpstr>
      <vt:lpstr>修道能改變命運 悟見講</vt:lpstr>
      <vt:lpstr>修道能改變命運 悟見講</vt:lpstr>
      <vt:lpstr>修道能改變命運 悟見講</vt:lpstr>
      <vt:lpstr>修道能改變命運 悟見講</vt:lpstr>
      <vt:lpstr>修道能改變命運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667</cp:revision>
  <dcterms:created xsi:type="dcterms:W3CDTF">2014-02-15T05:50:45Z</dcterms:created>
  <dcterms:modified xsi:type="dcterms:W3CDTF">2020-11-26T00:46:15Z</dcterms:modified>
  <cp:contentStatus/>
</cp:coreProperties>
</file>