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304" r:id="rId3"/>
    <p:sldId id="303" r:id="rId4"/>
    <p:sldId id="302" r:id="rId5"/>
    <p:sldId id="301" r:id="rId6"/>
    <p:sldId id="300" r:id="rId7"/>
    <p:sldId id="298" r:id="rId8"/>
    <p:sldId id="299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2018/2/23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、祈求道親回理天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有求道的道親過世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，但是忘記三寶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。你們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有沒有在佛堂，磕頭燒大把香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天也可以啊！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你說一個普通的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，無功、無德的人，你不用燒大把香嗎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三、都要有這慈悲心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你只是做一個外表給人家看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，不行！懂不懂？要照步驟，這一點，每一個人都要做、要學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不知道的，也要請教點傳師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，點傳師就是代表為師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905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四、沒修辦沒有果位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一個求道的人忘記三寶，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只要他沒有毀道敗德，只要有子嗣，他一定身軟如綿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不一定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回去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享受果位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432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五、沒果位坐要站著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所以真的要做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，如果你不做，你只有站著的份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多少年？十二萬九千六百年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，從開天闢地以來，再生為人的時候，你才下來耶！要站著十二萬九千六百年耶！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528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六、衆徒趕快要吃素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，沒有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吃素的人，要學吃素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師跟你們說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，在這一年度，細菌會很多，如果你沒有真正好的抵抗力，你會死在這一場的浩劫當中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劫數還沒有完，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它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剛剛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起步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而已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47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七、趕快帶人來求道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所以你們要好好保重啊！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趕緊有人，你們就請他來求道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你要跟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他，講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得很清楚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，一定要叫他吃素，功德費要自己付，然後要有一顆虔誠的心，知道嗎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79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八、未來災刼很可怕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未來路很難走，坎坎坷坷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，再來已經沒有山路了。所以為師常常說，諸佛菩薩也常常說，以後災劫來，沒有人會收屍體，他也找不到屍體，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你們也看到了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，找不到的，不要你們人去埋，劫數就已經幫他埋好了，可怕喔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345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修道的慈悲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九、道念不能退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很可怕！所以有修道，有辦道的人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，一定要好好做，知道嗎？道念不能退，不能因為別人一句話，就在那邊走走停停，不行喔！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為師希望你們，把這些話傳出去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，把所有的人提醒一下，懂嗎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688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610</TotalTime>
  <Words>568</Words>
  <Application>Microsoft Office PowerPoint</Application>
  <PresentationFormat>如螢幕大小 (16:9)</PresentationFormat>
  <Paragraphs>41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修道的慈悲心懷 悟見講</vt:lpstr>
      <vt:lpstr>修道的慈悲心懷 悟見講</vt:lpstr>
      <vt:lpstr>修道的慈悲心懷 悟見講</vt:lpstr>
      <vt:lpstr>修道的慈悲心懷 悟見講</vt:lpstr>
      <vt:lpstr>修道的慈悲心懷 悟見講</vt:lpstr>
      <vt:lpstr>修道的慈悲心懷 悟見講</vt:lpstr>
      <vt:lpstr>修道的慈悲心懷 悟見講</vt:lpstr>
      <vt:lpstr>修道的慈悲心懷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264</cp:revision>
  <dcterms:created xsi:type="dcterms:W3CDTF">2014-02-15T05:50:45Z</dcterms:created>
  <dcterms:modified xsi:type="dcterms:W3CDTF">2018-02-23T03:04:03Z</dcterms:modified>
  <cp:contentStatus/>
</cp:coreProperties>
</file>