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9" r:id="rId2"/>
    <p:sldId id="258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  <p:sldId id="25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A040D-28B4-4E3E-BC39-ED6902BA0B08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55B18-9283-4904-9A7F-A6A42771E43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2807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55B18-9283-4904-9A7F-A6A42771E43D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45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2016/7/6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一、前言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你們都是道場中的一份子，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離不了修道人的名號。那麼身為修道者，他修的又是什麼？（眾人默然！）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修道修這麼久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，連這個也不知道，那就枉然了。既然不知道，想知道嗎？（眾曰：想！）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今天為師就告訴你吧！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99281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03757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453425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39558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修道的綱領：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修道莫過於修身、修心、修性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莫過於慎言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莫過於寡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慾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性莫過於除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罪過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三、如何修身？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所謂病莫大於不聞過，辱莫大於不知恥；見人而不自見者矇，言人而不言己者失，所以聰莫大於自聞，明莫大於自見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皆有錯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，聖人之所以能成為聖人，是因為知道認錯改過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9914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濟公老師又說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凡夫之不能成為聖人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，是因為他只知我對、我是。故聞諫而仇則敗，過而不知則蔽。迷而不反則惑，好直辱人則殃。以言取怨則禍，自厚薄人則仇。親讒遠忠則惛，慢其所敬則凶。行不依理則亂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言莫過於苛，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行莫過分。多言取厭，虛言取薄，輕言取侮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11247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濟公老師又說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講話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時要心平氣和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，處事時要老成持重，細聲慢語，道理自然圓通。從容無迫，態度自然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端莊。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望人休過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，怪人休深，自家好處要掩藏幾分，這是涵蓄以養深。別人不好處，要掩藏幾分，這是渾厚以養大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只記人好處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，則天下人皆友。只記人壞處，則天下人皆敵。這是修身方面的涵養。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48538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四、如何修心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治心先要除慾，所謂慾不可縱，樂不可極，志不可滿，性為慾汨則亂，心為物動則爭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私慾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越大，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氣量就越小，物慾越多，成佛就越難。故人神好清，而心擾之。人心好靜，而慾牽之，乃生妄心而有貪求，即是煩惱，憂苦身心，便遭濁辱，流浪生死，常沈苦海。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81271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濟公老師又說</a:t>
            </a:r>
            <a:endParaRPr lang="zh-TW" altLang="en-US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上士不爭，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下士好爭，為了爭名奪利而拼的你死我活，如果不與人計較，則煩惱去矣，故不與人爭利，則憂愁去矣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遣其慾，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而心自靜，澄其心，而神自清，自然六慾不生，三毒消滅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看破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金錢以過人生第一關。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識透情色以過人生第二關。悟透生死以過人生第三關。這也是修心的要素。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7478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五、如何修性？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罪過與業力是需要用懺悔跟行功立德來補助。功德是回天的行李，也是見上帝的禮物，成佛的因素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試問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那一個仙佛不以功德救於人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；那一個聖賢沒有不以言德立於世。所以功德就是濟世救人，有善於社會，有功於道中。有德於眾生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仁能感化人，義能感動人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，故君子能行仁仗義勇為，這就是君子積極的地方。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9291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 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修道的功夫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六、今後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濟公老師的期望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失敗要不怨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、不悔、不氣餒，才有再接再勵的勇氣。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成功要能謙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、能讓、能慎退，才有人敬人服的善果。</a:t>
            </a: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988107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272</TotalTime>
  <Words>792</Words>
  <Application>Microsoft Office PowerPoint</Application>
  <PresentationFormat>如螢幕大小 (16:9)</PresentationFormat>
  <Paragraphs>216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Franklin Gothic Book</vt:lpstr>
      <vt:lpstr>全真細隸書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 修道的功夫 悟見講                  </vt:lpstr>
      <vt:lpstr> 修道的功夫 悟見講                  </vt:lpstr>
      <vt:lpstr> 修道的功夫 悟見講                  </vt:lpstr>
      <vt:lpstr> 修道的功夫 悟見講                  </vt:lpstr>
      <vt:lpstr> 修道的功夫 悟見講                  </vt:lpstr>
      <vt:lpstr> 修道的功夫 悟見講                  </vt:lpstr>
      <vt:lpstr> 修道的功夫 悟見講                  </vt:lpstr>
      <vt:lpstr> 修道的功夫 悟見講                  </vt:lpstr>
      <vt:lpstr> 修道的功夫 悟見講                  </vt:lpstr>
      <vt:lpstr> 修道的功夫 悟見講                  </vt:lpstr>
      <vt:lpstr> 修道的功夫 悟見講                  </vt:lpstr>
      <vt:lpstr> 修道的功夫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122</cp:revision>
  <dcterms:created xsi:type="dcterms:W3CDTF">2014-02-15T05:50:45Z</dcterms:created>
  <dcterms:modified xsi:type="dcterms:W3CDTF">2016-07-06T01:20:55Z</dcterms:modified>
</cp:coreProperties>
</file>