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6" r:id="rId2"/>
    <p:sldId id="347" r:id="rId3"/>
    <p:sldId id="348" r:id="rId4"/>
    <p:sldId id="34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50734A0-F4CE-4514-BA2C-97BC4B88CEF1}"/>
    <pc:docChg chg="custSel addSld modSld">
      <pc:chgData name="老兄 悟見" userId="d3c841b5715e98f1" providerId="LiveId" clId="{A50734A0-F4CE-4514-BA2C-97BC4B88CEF1}" dt="2021-10-25T13:27:48.741" v="44" actId="207"/>
      <pc:docMkLst>
        <pc:docMk/>
      </pc:docMkLst>
      <pc:sldChg chg="modSp mod">
        <pc:chgData name="老兄 悟見" userId="d3c841b5715e98f1" providerId="LiveId" clId="{A50734A0-F4CE-4514-BA2C-97BC4B88CEF1}" dt="2021-10-25T13:26:43.187" v="36" actId="207"/>
        <pc:sldMkLst>
          <pc:docMk/>
          <pc:sldMk cId="2816999293" sldId="346"/>
        </pc:sldMkLst>
        <pc:spChg chg="mod">
          <ac:chgData name="老兄 悟見" userId="d3c841b5715e98f1" providerId="LiveId" clId="{A50734A0-F4CE-4514-BA2C-97BC4B88CEF1}" dt="2021-10-25T13:26:43.187" v="36" actId="207"/>
          <ac:spMkLst>
            <pc:docMk/>
            <pc:sldMk cId="281699929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A50734A0-F4CE-4514-BA2C-97BC4B88CEF1}" dt="2021-10-25T13:27:03.897" v="39" actId="207"/>
        <pc:sldMkLst>
          <pc:docMk/>
          <pc:sldMk cId="3621090261" sldId="347"/>
        </pc:sldMkLst>
        <pc:spChg chg="mod">
          <ac:chgData name="老兄 悟見" userId="d3c841b5715e98f1" providerId="LiveId" clId="{A50734A0-F4CE-4514-BA2C-97BC4B88CEF1}" dt="2021-10-25T13:27:03.897" v="39" actId="207"/>
          <ac:spMkLst>
            <pc:docMk/>
            <pc:sldMk cId="3621090261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A50734A0-F4CE-4514-BA2C-97BC4B88CEF1}" dt="2021-10-25T13:27:21.362" v="41" actId="207"/>
        <pc:sldMkLst>
          <pc:docMk/>
          <pc:sldMk cId="4031609151" sldId="348"/>
        </pc:sldMkLst>
        <pc:spChg chg="mod">
          <ac:chgData name="老兄 悟見" userId="d3c841b5715e98f1" providerId="LiveId" clId="{A50734A0-F4CE-4514-BA2C-97BC4B88CEF1}" dt="2021-10-25T13:27:21.362" v="41" actId="207"/>
          <ac:spMkLst>
            <pc:docMk/>
            <pc:sldMk cId="403160915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50734A0-F4CE-4514-BA2C-97BC4B88CEF1}" dt="2021-10-25T13:27:48.741" v="44" actId="207"/>
        <pc:sldMkLst>
          <pc:docMk/>
          <pc:sldMk cId="2345603046" sldId="349"/>
        </pc:sldMkLst>
        <pc:spChg chg="mod">
          <ac:chgData name="老兄 悟見" userId="d3c841b5715e98f1" providerId="LiveId" clId="{A50734A0-F4CE-4514-BA2C-97BC4B88CEF1}" dt="2021-10-25T13:27:48.741" v="44" actId="207"/>
          <ac:spMkLst>
            <pc:docMk/>
            <pc:sldMk cId="2345603046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修道為何進步慢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一、修道為何進步慢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為何徒兒在修辦中 進步得很緩慢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，為師告訴你們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功未立 德未積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愿未了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罪未除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業未消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、不明天時緊急，不知天恩寶貴。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不悟生死大事，不惜佳期良辰。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99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修道為何進步慢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二、凡事盡心成大事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每個人修道的用心不同，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觀點自然有異，對道親、道場的付出自有所別。用心的自我反省改過，用心的放下自我成見。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你凡事用心，凡事盡心，盡心便能知性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，良心自然發用，可以成己成物，如此才可成就大事。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109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修道為何進步慢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三、有智慧發心修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怎樣才是有智慧的人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發心修行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求解脫之道的人便是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！一個有智慧的人，他會隨時調整自己的言行舉止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念念清明 ，事事清明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所以他不會去追求虛妄不實的事物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，也不願意做一個生死的凡夫，不會白白浪費寶貴的生命。因此，當一個人有了智慧，人生的選擇，才會正確，不容易犯過錯。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60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修道為何進步慢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四、使生命發光發亮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徒兒啊！既已踏上修道路，從徒兒立下菩薩愿的那一刻起，徒兒的生命就不一樣了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，徒兒的生命是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發光發亮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立己立人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。雖然同修在共辦中，難免有無法契合的地方，但不論是上下關係，或是同儕互動上，都是你們修道的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因緣啊。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人嘛！習性毛病不是一時片刻可以淨化改善的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，給人一個改變的機會，也等同給自己一個渡化的良緣，珍惜彼此的緣，盡心做該做的事，徒兒要謹記在心。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560304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408</Words>
  <Application>Microsoft Office PowerPoint</Application>
  <PresentationFormat>如螢幕大小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修道為何進步慢 悟見講</vt:lpstr>
      <vt:lpstr>修道為何進步慢 悟見講</vt:lpstr>
      <vt:lpstr>修道為何進步慢 悟見講</vt:lpstr>
      <vt:lpstr>修道為何進步慢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2021-10-25T13:27:52Z</dcterms:modified>
  <cp:contentStatus/>
</cp:coreProperties>
</file>