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1" r:id="rId4"/>
    <p:sldId id="300" r:id="rId5"/>
    <p:sldId id="299" r:id="rId6"/>
    <p:sldId id="298" r:id="rId7"/>
    <p:sldId id="302" r:id="rId8"/>
    <p:sldId id="303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修道有那些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、修道都有過程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幸生三期中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得點性靈明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修持奇功建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成道有過程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昔日修真者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，入山藏洞，經歷千辛萬苦，還得功圓果滿，方遇明師，直指玄關，所謂先修而後得者也。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在成道之聖賢仙佛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，皆有修道之過程，若不能忍過一切之魔難，不能行功立德，妄想成仙佛者，未之有也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修道有那些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二、認清目標努力修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值此天恩寬厚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，聖道普渡，先得而後修， 機緣幸遇，實乃根基之深厚也。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然各人之環境不同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，而修道之方法亦異，或財施或法施，須要認清題目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95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修道有那些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降服身心過考關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遇有叢叢之魔難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，更要降伏身心，待自功果圓滿，回首再悟，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由得道至成道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由不信至真信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由小願至大願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方覺一生修道之過程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乃如是也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98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修道有那些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半信半疑打靈殘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真道傳來渡坤乾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無限光明善信沾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鵬程萬里無限遠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光明惟在自奔前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行道過程人人有　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成道始知真妙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欲修天道志當穩　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半信半疑打靈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殘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67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修道有那些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抱定宗旨代天宣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尤其俗人迷慧眼 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究未能明此真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忍心耐性前程奔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步步平坦樂陶然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雖遭境遇多轉變　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當知天意驗良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否極自有泰運轉　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歷盡苦難有香甜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過去仙佛與神聖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歷史盡可作標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抱定宗旨代天宣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千萬勿失此良緣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26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修道有那些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永世基業由今創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慎中英勇加努力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方慰皇娘不悲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待自成道歸正果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回憶修道種種難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得道不信而生信　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量力竭力大願還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由卑而高近達遠　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功夫用到豈偶然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永世基業由今創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尊師體訓希聖賢</a:t>
            </a:r>
          </a:p>
        </p:txBody>
      </p:sp>
    </p:spTree>
    <p:extLst>
      <p:ext uri="{BB962C8B-B14F-4D97-AF65-F5344CB8AC3E}">
        <p14:creationId xmlns:p14="http://schemas.microsoft.com/office/powerpoint/2010/main" val="223467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修道有那些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修道過程分析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才會感受修辦道之意義。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有理想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，才會開拓生命之奇蹟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有學習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，才會增加內涵之豐裕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有努力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，才會開創美好之佳績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，才會提昇心境之造詣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741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修道有那些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修道過程分析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有用心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，才會切入智慧之理路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有考驗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，才會顯出當下之堅強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有承擔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，才會培養寬闊之氣質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，才會累積未來之福氣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有大愛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，才會發揮心靈之美麗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78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修道有那些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r>
              <a:rPr lang="zh-TW" altLang="en-US" sz="4000" dirty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修道過程分析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諒解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，才會維繫彼此之情意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有溝通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，才會解開心中之難題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有衝勁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，才會達到最終之目的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，才會登上成功之階梯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有感恩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，才會充滿無限之法喜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有犧牲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，才會散發聖潔之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光輝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790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462</TotalTime>
  <Words>270</Words>
  <Application>Microsoft Office PowerPoint</Application>
  <PresentationFormat>如螢幕大小 (16:9)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修道有那些過程 悟見講</vt:lpstr>
      <vt:lpstr>修道有那些過程 悟見講</vt:lpstr>
      <vt:lpstr>修道有那些過程 悟見講</vt:lpstr>
      <vt:lpstr>修道有那些過程 悟見講</vt:lpstr>
      <vt:lpstr>修道有那些過程 悟見講</vt:lpstr>
      <vt:lpstr>修道有那些過程 悟見講</vt:lpstr>
      <vt:lpstr>修道有那些過程 悟見講</vt:lpstr>
      <vt:lpstr>修道有那些過程 悟見講</vt:lpstr>
      <vt:lpstr>修道有那些過程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191</cp:revision>
  <dcterms:created xsi:type="dcterms:W3CDTF">2014-02-15T05:50:45Z</dcterms:created>
  <dcterms:modified xsi:type="dcterms:W3CDTF">2017-09-11T06:46:55Z</dcterms:modified>
  <cp:contentStatus/>
</cp:coreProperties>
</file>