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8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、濟公老師的煩惱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煩煩煩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煩的是天時至末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秋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惱惱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惱的是普渡未盡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周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憂的是災劫布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全球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愁愁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愁的是徒兒未知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十、為眾生祈禱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一刻，多少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衆生正在受苦，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多少修士正在沈淪與受考，想到這裏可知爲師的心有多苦嗎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你們要在這當下爲千萬衆生祈禱與回向，發出慈憫的心意，願他們能夠超越。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963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十一、天上相聚是永遠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人世間的見面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，有聚有散，唯有天上的相聚才是永遠，不要認爲修道很苦，唯有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苦，你們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才能體會它的精義與奧妙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你們互相體諒，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做一個屹立不搖的標杆，不要吝于伸出你的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手，去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接引衆生。希望徒兒們隨時隨地都想起爲師！爲師我也一定在你們左右！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7069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371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二、心是否與道合？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跟道合了嗎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？我們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人一般的心裏面，是不是有一點苦惱的事情，或有一點快樂的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關心到自身而已，爲自身感到高興，爲自身感到憂愁，爲自身感到煩惱，就沒有爲大衆的事情而感到憂愁煩惱，會不會啊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觀念裏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自己，沒有像活菩薩一樣，爲了衆生而煩惱、而憂愁，人與佛就差這樣而已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904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三、人生短暫法天地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你看看！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我們這人生舞台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上，只是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數載光陰，但是我們的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心胸，常常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是很狹隘的，看看天這麽的遼闊，我們應該效法天的遼闊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地這麽厚，但是我們心胸往往連一個人都容不下，所以啊！想想我們，應該學學天地，而不應該一味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地，把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心胸弄得越來越窄。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1086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四、修道修心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就是要把心胸放遼闊一點，放寬大一點，容人所不能容，忍人所不能忍，縱使人家虧待我們，縱使人家占我們便宜，我們吃虧，我們都能夠容忍他，並且還去幫助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了呢！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人家說：「敬人者人恒敬之，愛人者人恒愛之」，人是有感情的動物，久了，在感化一個人，無非是你默默在行功立德，對不對。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4705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五、要效法仙佛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妙善遺德者，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靈感觀音佛之所以能夠成佛，無非救世得來的。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在宋朝的時候，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宋末的時候，人家笑我瘋，對！我是裝瘋賣傻，人家笑我傻，對啦！我也是不計名利，傻不楞登的，真的傻嗎？真的瘋嗎？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外型瘋、外型傻，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但是心裏面卻精明得很，精明在那裏，不是精明于名利，不是精明于富貴，而是精明于如何救人、幫助人，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372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六、莫讓濟公老師憂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是要讓爲師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要爲師替你們高興（讓老師高興）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你們就要好好修道，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我們知道世間是苦海，知苦了苦這才是智慧，知苦不了苦這就是愚笨。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6258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七、修行路自己走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自己的路要自己走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，爲師希望看到你們，開創自己光明的前途，這樣爲師再怎麽苦也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沒關係，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替你們擔負多少爲師也樂意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你們不認真、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努力，什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麽都要爲師替你們挑著，那爲師會手腳發軟，知道嗎？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47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八、師徒如父子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就如同你愛你的孩子，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看到他認真讀書自然感到安慰，再苦也不覺得苦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道理師徒如父子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，爲師疼你們的心就像你疼孩子的心一樣，此心是相同的。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5625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修道斷煩惱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憂愁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九、放下煩惱憂苦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爲師希望你們能夠團結一起，和和氣氣，平平靜靜的，你心平靜，自然萬難會慢慢的化險爲夷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心中苦，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爲師比你們更苦啊！爲師不是個冷血的動物，爲師也知道你們心中苦，但是我們要心連心，以心印心，共同把這苦難填平，給走過去。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6741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</TotalTime>
  <Words>1003</Words>
  <Application>Microsoft Office PowerPoint</Application>
  <PresentationFormat>如螢幕大小 (16:9)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  <vt:lpstr>修道斷煩惱憂愁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97</cp:revision>
  <dcterms:created xsi:type="dcterms:W3CDTF">2014-02-15T05:50:45Z</dcterms:created>
  <dcterms:modified xsi:type="dcterms:W3CDTF">2016-12-20T01:59:19Z</dcterms:modified>
</cp:coreProperties>
</file>