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79" r:id="rId2"/>
    <p:sldId id="380" r:id="rId3"/>
    <p:sldId id="390" r:id="rId4"/>
    <p:sldId id="389" r:id="rId5"/>
    <p:sldId id="388" r:id="rId6"/>
    <p:sldId id="387" r:id="rId7"/>
    <p:sldId id="386" r:id="rId8"/>
    <p:sldId id="385" r:id="rId9"/>
    <p:sldId id="384" r:id="rId10"/>
    <p:sldId id="383" r:id="rId11"/>
    <p:sldId id="382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2649" autoAdjust="0"/>
  </p:normalViewPr>
  <p:slideViewPr>
    <p:cSldViewPr>
      <p:cViewPr varScale="1">
        <p:scale>
          <a:sx n="89" d="100"/>
          <a:sy n="89" d="100"/>
        </p:scale>
        <p:origin x="636" y="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2020/9/19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92173"/>
            <a:ext cx="8161282" cy="4797710"/>
          </a:xfrm>
        </p:spPr>
        <p:txBody>
          <a:bodyPr>
            <a:noAutofit/>
          </a:bodyPr>
          <a:lstStyle/>
          <a:p>
            <a:pPr marL="36576" indent="0" algn="l">
              <a:buNone/>
            </a:pPr>
            <a:r>
              <a:rPr lang="zh-CN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一、渡人真是不容易</a:t>
            </a:r>
          </a:p>
          <a:p>
            <a:pPr algn="l"/>
            <a:r>
              <a:rPr lang="zh-CN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渡化众生，容易不容易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CN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渡人，有人说很容易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渡了一堆人，成全不出来，这是渡人的意义吗？有人说渡人难，苦口婆心渡了一个人，容易不容易？</a:t>
            </a:r>
            <a:r>
              <a:rPr lang="zh-CN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渡人人渡，人人皆在看，你是否真是口说心行一致？</a:t>
            </a:r>
            <a:r>
              <a:rPr lang="zh-CN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若不是，他今天求了道，改明儿，他就不再来，可知道是为什么？是因为他没感受到你的心。你所行，大众皆在看。</a:t>
            </a:r>
          </a:p>
        </p:txBody>
      </p:sp>
    </p:spTree>
    <p:extLst>
      <p:ext uri="{BB962C8B-B14F-4D97-AF65-F5344CB8AC3E}">
        <p14:creationId xmlns:p14="http://schemas.microsoft.com/office/powerpoint/2010/main" val="2807007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十、此时是大清算期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此刻正是六万年大清算之际，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很多共恶业都成熟了，徒儿还在醉生梦死吗？修道没有一点真诚的心，办道也敷衍了事，这样寸功未立，如何还清业债呢？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三曹普渡是人鬼仙齐渡，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咱们要把握能办能修之时，时时提醒自己要快马加鞭，好好行功立德，才能了脱麈缘俗扰，回复清净法身。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626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十一、修办要发心渡人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徒儿除了自我修持外，更要发心渡人，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外功可以辅助内德的圆成；趁此三曹普渡之际，人人有机会行功立德，渡化成全人是千载难逢的好机会！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每一个众生的因缘皆不同，但是要徒儿们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释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出好消息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，众生才有圆满成就的机会。所以徒儿啊！真心诚意、躬行实践，化娑婆为净土佛国。</a:t>
            </a:r>
            <a:endParaRPr lang="en-US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630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二、要感谢道场栽培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精益求精</a:t>
            </a:r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，你能成就好人才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，绝非是只有你自己的天赋与努力，而是整个道场在成就你。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若无道场，你在哪？问一问自己！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52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三、做上等智慧的人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世间上有三种人：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上等智慧，一点就通，能够反观自省，必能成功；中等智慧，切磋琢磨，而能觉悟真我，终究成功；下等智慧，需要沟通，才能理路略通，不努力，很难成功。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此三等智慧，徒儿自个问一问，汝属哪一等？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当晓得己身所担负的天职殊胜，当须要尽心了愿，果不然，尔如何行功立德呢？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895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四、行功德重在过程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行功立德，虽没有人人定在一个高低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，但是过程的尽心，过程的付出，过程的努力，过程的奉献，过程的提升，这才是你自己得到的。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所以，人才必须要真正从内而外，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是一致、是一齐，这样才是好人才。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59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五、修办道是否尽心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返观修办中的「承担使命」是否尽心？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今天佛堂要办道，安排你做办事人员，你有没有尽心尽力将你的职责岗位给做好？还是偷工减料的做？身为办事人员的你，有没有尽心尽力扮演好天人的桥梁呢？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徒儿啊！今天你既已参与修办道这行列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，就得对每一件事情都尽心，不可推卸责任；尽心就对得起天恩师德，尽心才对得起你的九玄七祖。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929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六、修办道事关重大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你们得想想，今天你有没有修办道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，直接影响将来是升是降的问题，不只是你个人的事，还牵系到你的九玄七祖；如果你不修不办，自甘堕落，你的九玄七祖会跟你一同堕落，那你就真的是大大不孝了。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所以既要修道，就要光耀门楣，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把使命承担起来，让你的九玄七祖以你为荣。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262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七、修办以服务为本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办事人员要以服务为本，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同修之间要互相切磋精进，要互相提携拔擢鼓励，帮助同修进步。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对自己的心性火候要培炼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，要有公正不阿的心，更要以慈悲心怀替天办事，而且自始至终永不退。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74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八、上天绝不辜负你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白阳大事，不论大大小小，层层都需要人护持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，不论台上的成全宣讲，或是台下的煮饭清洁，事事都是了愿，心心都是感恩，这就是报恩了愿，懂吗？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修心在静，修身要动；养身要多动，多去渡人。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你能为道尽心尽力，上天绝不辜负你！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46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修道应省思之处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九、行外功也要培德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只知行外功而不知培内德，那便是有漏功德。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比方说，我们现在办道，若是只知办道，只知渡人，这个人来求道了，可是你却不往内心修持，日后你和他相处不圆融，理念不能沟通，自身德性不能包容人家，那么这个人，很可能不再继续向道了，这到底是有功德还是无功德？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咱们就暂且休论有无功德，看看事情变成这样，是值得不值得啊？</a:t>
            </a:r>
          </a:p>
          <a:p>
            <a:pPr algn="l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09086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3381</TotalTime>
  <Words>1331</Words>
  <Application>Microsoft Office PowerPoint</Application>
  <PresentationFormat>如螢幕大小 (16:9)</PresentationFormat>
  <Paragraphs>54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修道应省思之处 悟见讲 </vt:lpstr>
      <vt:lpstr>修道应省思之处 悟见讲 </vt:lpstr>
      <vt:lpstr>修道应省思之处 悟见讲 </vt:lpstr>
      <vt:lpstr>修道应省思之处 悟见讲 </vt:lpstr>
      <vt:lpstr>修道应省思之处 悟见讲 </vt:lpstr>
      <vt:lpstr>修道应省思之处 悟见讲 </vt:lpstr>
      <vt:lpstr>修道应省思之处 悟见讲 </vt:lpstr>
      <vt:lpstr>修道应省思之处 悟见讲 </vt:lpstr>
      <vt:lpstr>修道应省思之处 悟见讲 </vt:lpstr>
      <vt:lpstr>修道应省思之处 悟见讲 </vt:lpstr>
      <vt:lpstr>修道应省思之处 悟见讲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755</cp:revision>
  <dcterms:created xsi:type="dcterms:W3CDTF">2014-02-15T05:50:45Z</dcterms:created>
  <dcterms:modified xsi:type="dcterms:W3CDTF">2020-09-19T03:49:09Z</dcterms:modified>
  <cp:contentStatus/>
</cp:coreProperties>
</file>