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、修道小兵立大功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徒兒們既然知道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萬般皆下品，唯有修道好。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就應該積極的行菩薩道，到處去開荒度眾，借著開荒中的人、事、物來磨練，來提升你的心智。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當你有萬丈雄心的時候，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所行的就都是聖賢豪傑的大事了。要記住，小兵也能立大功啊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十、包容就是有德人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你有修好，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你有改脾氣，去毛病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人家的不足嘛，你怎麼不去包容人家呢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，你就是大德啊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49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十一、時時記得感恩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時時要記得感恩，感什麼恩呢？對你好的人，你要感恩，對你不好的人，你還是要感恩，要記住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地上的仇人，是你將來，天上的恩人哪！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你如果沒有他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，這麼磨煉你，你怎麼能夠造就呢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2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十二、助人是修道使命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人家做得不好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，自己要做得，比人家還好，不要人家做得不好，你就想離開，你就想逃避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做得不好，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更是需要徒兒們、辦事人員、講師、講員來輔助他變好，你們的使命，就是要幫助人，你忘了嗎？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75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十三、上位不好也要助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沒有忘吧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，你們的使命，就是要幫助人喲！就算在上位者不好，你們也要幫助，到他變好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你就要默默地做，這是你們的使命啊，咱們得要認清楚這個，明白嗎？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23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二、效法彌勒之大愿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彌勒老祖師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，所修持的是四重願心，這是他累劫修來的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不論何事，他都為別人著想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86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三、用真心來修大道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苦，要苦的有代價；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辦，要辦的有成績；修，要真的修自己。外面雖然黑暗，但你的內心要光明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雖然會下雨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，但你的內心要晴朗。用你的真心引導你的希望，實現你的理想，這才是你們的當務之急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90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四、活長活短都要修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徒啊，不管你還能活多久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，都要珍惜每個當下，珍惜這麼好的修道環境，永遠抱持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著，學習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的心、謙虛的心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你的貢高心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，放下你的身段，放下你外在的一切，然後進到你的至善寶地，好好的過你的一生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00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五、平常多充實道學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生活有如變化球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，隨時都有可能變化，徒啊，你的生活，要有充實的經驗與內涵，才有可能接得住，這生活變化球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充實學問，多讀書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48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六、學修辦要有目標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一旦機會，在你身邊出現時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，要睜大眼睛，，才不會錯失良機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道、修道、辦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達到處處圓滿，實在不容易，你們要先立好正確的目標，就像立著路標，依著這個路標前進才不會迷失方向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84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七、修道要認理去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道，是借著形象顯現的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，但也不可迷於形象，要認理去修；道，要在日常生活中修，不要往外找。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徒兒，只要好好的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的脾氣毛病，做個有涵養的修道人，就是了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八、不修辦福小命薄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今天徒兒們來修道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，如果看不開，不來修道，不來辦道，不親近佛堂，不親近前賢大德，那是你們自個兒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福小命薄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！福小命薄是自個兒的事，怪不得人喲！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因為人家的三言兩語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，你就不來佛堂，是你自個兒福小命薄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43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修道小兵立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九、修自己不看他人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如果你因為辦道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，有人事上的不圓滿，你就會覺得這個佛堂，怎麼會這麼虛偽，為師要告訴你，那是你自個兒福小命薄，不知道修道好喲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是你自己修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，不是看人在修啊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5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521</TotalTime>
  <Words>1020</Words>
  <Application>Microsoft Office PowerPoint</Application>
  <PresentationFormat>如螢幕大小 (16:9)</PresentationFormat>
  <Paragraphs>64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  <vt:lpstr>修道小兵立大功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247</cp:revision>
  <dcterms:created xsi:type="dcterms:W3CDTF">2014-02-15T05:50:45Z</dcterms:created>
  <dcterms:modified xsi:type="dcterms:W3CDTF">2017-12-25T11:23:45Z</dcterms:modified>
  <cp:contentStatus/>
</cp:coreProperties>
</file>