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1" r:id="rId4"/>
    <p:sldId id="304" r:id="rId5"/>
    <p:sldId id="303" r:id="rId6"/>
    <p:sldId id="302" r:id="rId7"/>
    <p:sldId id="298" r:id="rId8"/>
    <p:sldId id="300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9" d="100"/>
          <a:sy n="79" d="100"/>
        </p:scale>
        <p:origin x="503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修道實務不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、做好自己的本份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修道首先要做的，就是盡咱的本份，自己本份做好了，才有能力去幫助別人，時時存好心、說好話、做好事。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徒兒的好，沒行出來，藏在裡面有用嗎？行出來就是德。所以，平常要養成講好話的習慣，才不會一時改不過來。這是修道的點滴功夫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修道實務不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二、修道重要的德行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修道人最重要的德行是：謙讓、虔誠、虛心、敦厚、力行、孝順、尊師、勤儉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8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修道實務不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三、時時都不忘修行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人易於諸多「沒什麼」中，便迷失自性、覺性。俗語說：「勿以善小而不為，勿以惡小而為之。」簡言之，時時刻刻別忘修行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87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修道實務不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四、毛病脾氣都要改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修者改也，修改修改！隨時隨地持念頭、念頭不好，腳步就不好。不好要改過來，就是修改。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脾氣毛病不改，怎麼稱為修道呢？今天已經踏上這個修道路了，本身修道條件也有了，千萬記住，自己要改的趕快改掉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986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修道實務不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五、乾道要改的習性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乾道抽煙的、嚼檳榔的、大聲吼的，要收斂，該除的就要除掉，不要留下稟性，應該讓你的純然自性，發揮出來，更亮、更圓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519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修道實務不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六、坤道要改的習性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坤道也是一樣，不要講求現代髦，我們最主要的，就是講求樸素過一生，平安就是福，只求平安就好了。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求樸素、大方、端莊，就是坤道的模範、指標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19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修道實務不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七、要改執著不做鬼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藍采和大仙説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為什麼鬼會是鬼？為什麼？就是因為「執著」。鬼是執著非常深的眾生。當你執著非常深的時候，你就是一個鬼。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佛之所以成佛，就是因為他沒有「執著」，沒有「愛見」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90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修道實務不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八、除了愛見便成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藍采和大仙說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譬如說，做久了，會累，還會計較、執著，這個就叫「愛見」。起這個「愛見」之心，只會讓你們的功力減半；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當你起疲累之心時，就會讓你退轉，因「執著」而有「愛見」，因「愛見」而生「退轉」。</a:t>
            </a:r>
          </a:p>
        </p:txBody>
      </p:sp>
    </p:spTree>
    <p:extLst>
      <p:ext uri="{BB962C8B-B14F-4D97-AF65-F5344CB8AC3E}">
        <p14:creationId xmlns:p14="http://schemas.microsoft.com/office/powerpoint/2010/main" val="127177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400</TotalTime>
  <Words>565</Words>
  <Application>Microsoft Office PowerPoint</Application>
  <PresentationFormat>如螢幕大小 (16:9)</PresentationFormat>
  <Paragraphs>37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修道實務不空談 悟見講</vt:lpstr>
      <vt:lpstr>修道實務不空談 悟見講</vt:lpstr>
      <vt:lpstr>修道實務不空談 悟見講</vt:lpstr>
      <vt:lpstr>修道實務不空談 悟見講</vt:lpstr>
      <vt:lpstr>修道實務不空談 悟見講</vt:lpstr>
      <vt:lpstr>修道實務不空談 悟見講</vt:lpstr>
      <vt:lpstr>修道實務不空談 悟見講</vt:lpstr>
      <vt:lpstr>修道實務不空談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147</cp:revision>
  <dcterms:created xsi:type="dcterms:W3CDTF">2014-02-15T05:50:45Z</dcterms:created>
  <dcterms:modified xsi:type="dcterms:W3CDTF">2017-05-11T03:19:52Z</dcterms:modified>
</cp:coreProperties>
</file>