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298" r:id="rId4"/>
    <p:sldId id="29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修道十思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小仙童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思人我無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計較                    包容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謙恭反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觀照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思彼此不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爭強                       勤勞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創造無限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三思待人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有禮貌                         身教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更勝於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言教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思仁慈與人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                          歡喜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圓滿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無價寶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修道十思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小仙童慈悲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思能行利眾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            結緣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奉獻法喜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思得聞此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         窮究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真理清靜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七思苦海蒼生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憂          至德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兼善天下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思抱守宗旨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           有緣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有份勤渡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跑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164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修道十思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小仙童慈悲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思無我為何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          放下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萬緣菩提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以人人若十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              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國淨土樂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逍遙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25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修道十思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606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282</TotalTime>
  <Words>132</Words>
  <Application>Microsoft Office PowerPoint</Application>
  <PresentationFormat>如螢幕大小 (16:9)</PresentationFormat>
  <Paragraphs>17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Franklin Gothic Book</vt:lpstr>
      <vt:lpstr>微軟正黑體</vt:lpstr>
      <vt:lpstr>標楷體</vt:lpstr>
      <vt:lpstr>Arial</vt:lpstr>
      <vt:lpstr>Wingdings 2</vt:lpstr>
      <vt:lpstr>科技</vt:lpstr>
      <vt:lpstr>修道十思   悟見講</vt:lpstr>
      <vt:lpstr>修道十思   悟見講</vt:lpstr>
      <vt:lpstr>修道十思   悟見講</vt:lpstr>
      <vt:lpstr>修道十思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82</cp:revision>
  <dcterms:created xsi:type="dcterms:W3CDTF">2014-02-15T05:50:45Z</dcterms:created>
  <dcterms:modified xsi:type="dcterms:W3CDTF">2016-11-28T07:33:30Z</dcterms:modified>
</cp:coreProperties>
</file>