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一、淨手参駕排班執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知道淨手，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卻不知洗心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知道參驾，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卻不知回家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知道排班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卻不知整齊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知道執禮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卻不知莊嚴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十、多一點行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兒改脾氣一點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兒能自主一點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兒走出去一點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兒有遠見一點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1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十一、不要這些行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一點考驗，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一點壓力，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一點委屈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一點苦難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不行了！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9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十二、主動理通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穩重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行道莫被動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要主動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行道莫爭寵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要理通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行道莫放緃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要穏重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行道莫斷送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要從容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93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二、發心修道負責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知道發心，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卻不知苦心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知道修道，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卻不知護道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知道負責，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卻不知犠牲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了，徒兒都只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知道慈悲，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卻不知喜捨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51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三、順利不變長存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道途要順利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必須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累積經驗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道心要不變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必須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累積道學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道範要長存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必須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累積德行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道場要安穏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必須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累積精神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四、自知通知認知窮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，該承擔的使命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要自知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，該推廣的道務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要通知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，該依偱的脚步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要認知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，該歸宿的力量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要窮知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19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瞭解修道真諦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走在修辦的路上，怎可以不知不覺呢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心性的出路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，又怎麽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可以一知半解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18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六、根基机會参與一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會合，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才能有根基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的根基紮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穏，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有機會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把握，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才能有參與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的參與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道場，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七、体會發心道氣力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的考驗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經歷，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才能有體會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的體會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感動，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才能有發心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的發心修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辦，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才能有道氣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氣凝聚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才能有力量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6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八、財法雙施莫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畏難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前賢難當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後學難為啊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乾道好修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坤道好煉啊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財施容易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法施簡單啊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目標偉大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過程精彩啊？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3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修道十年應体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九、精進明理敢承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兒更明理一點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兒敢承擔一點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兒多放下一點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不行呀？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5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505</TotalTime>
  <Words>725</Words>
  <Application>Microsoft Office PowerPoint</Application>
  <PresentationFormat>如螢幕大小 (16:9)</PresentationFormat>
  <Paragraphs>83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  <vt:lpstr>修道十年應体悟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211</cp:revision>
  <dcterms:created xsi:type="dcterms:W3CDTF">2014-02-15T05:50:45Z</dcterms:created>
  <dcterms:modified xsi:type="dcterms:W3CDTF">2017-09-18T05:11:32Z</dcterms:modified>
  <cp:contentStatus/>
</cp:coreProperties>
</file>