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78" r:id="rId3"/>
    <p:sldId id="281" r:id="rId4"/>
    <p:sldId id="280" r:id="rId5"/>
    <p:sldId id="290" r:id="rId6"/>
    <p:sldId id="289" r:id="rId7"/>
    <p:sldId id="288" r:id="rId8"/>
    <p:sldId id="287" r:id="rId9"/>
    <p:sldId id="286" r:id="rId10"/>
    <p:sldId id="285" r:id="rId11"/>
    <p:sldId id="283" r:id="rId12"/>
    <p:sldId id="28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前言</a:t>
            </a:r>
            <a:endParaRPr lang="en-US" altLang="zh-TW" sz="3600" b="1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自古以來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修道者眾，成仙證者稀，何故？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皆因未逢真道而功不精也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。，昔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之修者每屬苦修苦練，拋家捨業、斬斷情慾，自修自悟，或千里訪師、萬里求訣，艱苦備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嚐，必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待功德俱足，至誠引感　上蒼，暗差仙佛指點方能遂志。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46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火候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是養性之主要工夫，倘若品格佳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功德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多，然而欠缺火候，則遇事易於半途而廢。蓋火候不足則定力必亦不足，往往經不起考驗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例如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：受人毀謗即生嗔心；受名利引誘即生貪心；受凡業纏煩即生怠心</a:t>
            </a:r>
            <a:r>
              <a:rPr lang="en-US" altLang="zh-TW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…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歷種種境即生種種心，漸漸為境所牽引而離正道，竟至前功盡棄，實為可嘆！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8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修道功課 濟公慈訓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1520" y="205978"/>
            <a:ext cx="7848872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禮節</a:t>
            </a:r>
            <a:r>
              <a:rPr lang="en-US" altLang="zh-TW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︰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聖云</a:t>
            </a:r>
            <a:r>
              <a:rPr lang="en-US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︰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誠於中形於外。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又云</a:t>
            </a:r>
            <a:r>
              <a:rPr lang="en-US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︰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文質彬彬，然後君子。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我們欲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學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君子聖賢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。若不知禮，又如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何能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成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君子聖賢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呢？若禮節好，自顯道氣高，若失禮節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，任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你功德多大，亦是枉然。聖人云</a:t>
            </a:r>
            <a:r>
              <a:rPr lang="en-US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︰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如有周公之才之美，使驕且吝，其餘不足觀也已。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故禮節可以治己治人，治國安邦平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天下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1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結論</a:t>
            </a:r>
            <a:endParaRPr lang="en-US" altLang="zh-TW" sz="3600" b="1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今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大道降傳火宅，庶民人人可聞至道，實乃天大良機。吾不忍修士見道棄道，一再耳提面命：自度度人，廣度有緣皆行正道。並誠禱　皇天庇佑修士道心光明堅固，則普度有望，收圓可期矣！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6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　</a:t>
            </a:r>
            <a:r>
              <a:rPr lang="zh-TW" altLang="en-US" sz="40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今白陽應運，大開普渡之門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，彌勒大願廣被三曹，拯殘收圓，令有緣佛子皆登天榜。俗云：</a:t>
            </a:r>
            <a:r>
              <a:rPr lang="zh-TW" altLang="en-US" sz="4000" b="1" dirty="0">
                <a:latin typeface="+mj-ea"/>
                <a:ea typeface="+mj-ea"/>
              </a:rPr>
              <a:t>「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來得早不如來得巧</a:t>
            </a:r>
            <a:r>
              <a:rPr lang="zh-TW" altLang="en-US" sz="4000" b="1" dirty="0">
                <a:latin typeface="+mj-ea"/>
                <a:ea typeface="+mj-ea"/>
              </a:rPr>
              <a:t>」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，白陽弟子正應此言，實乃三生有幸趕上佳緣也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一般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凡夫常患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得之容易，不知珍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之通病，只見外在形相而不深究內涵。求道後開始雖能在佛壇誠心學道，但經過一段時日後，只是一知半解便以為修道不過如此而已，從此不再進道。有者受不住諸般考煉，日久意懶心灰，無形之中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自然淘汰於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道外。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5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修道原在真功實善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，不在外表虛名；在腳踏實地，不在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浮誇清談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，故形相外在非真修者所應執著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上乘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無為妙道不假外求，而在能迴光返照，多多觀省自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 顯隱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之變化是否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合理也。</a:t>
            </a:r>
            <a:endParaRPr lang="en-US" altLang="zh-TW" sz="3600" b="1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有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云：</a:t>
            </a:r>
            <a:r>
              <a:rPr lang="zh-TW" altLang="en-US" sz="3600" b="1" dirty="0">
                <a:latin typeface="+mj-ea"/>
                <a:ea typeface="+mj-ea"/>
              </a:rPr>
              <a:t>「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行遠必自邇，登高必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自卑</a:t>
            </a:r>
            <a:r>
              <a:rPr lang="zh-TW" altLang="en-US" sz="3600" b="1" dirty="0" smtClean="0">
                <a:latin typeface="+mj-ea"/>
                <a:ea typeface="+mj-ea"/>
              </a:rPr>
              <a:t>」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實乃修道至貴之箴言也。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8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昔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今修子之成敗，其理並無二致，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果能誠恒不變道志，任勞任怨，真參實證，則不難道成天上名芳萬世。若是假道求名，徒混度日，遇事生心，功課不專，稍歷天考人驗，便生退悔之心，結果遺恨千古，輪迴難脫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也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8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故修道若無實在之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成績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，豈有果位之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文憑</a:t>
            </a:r>
            <a:r>
              <a:rPr lang="zh-TW" altLang="en-US" sz="3600" b="1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600" b="1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子當在平時</a:t>
            </a:r>
            <a:r>
              <a:rPr lang="zh-TW" altLang="en-US" sz="3600" b="1" dirty="0">
                <a:latin typeface="+mj-ea"/>
              </a:rPr>
              <a:t>「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r>
              <a:rPr lang="zh-TW" altLang="en-US" sz="3600" b="1" dirty="0">
                <a:latin typeface="+mj-ea"/>
              </a:rPr>
              <a:t>」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認真，力求進步，務必使各科平均發展，樣樣及格，否則易入偏斜，乃至自誤誤人矣！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95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品格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乃修士之首要功程，天道本無形象，以人顯象。修道者若人格高尚，必獲大眾之尊敬與</a:t>
            </a:r>
            <a:r>
              <a:rPr lang="zh-TW" altLang="en-US" sz="40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認同 。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修士能認識己身即道之代表，個人之良莠，會直接、間接影響</a:t>
            </a:r>
            <a:r>
              <a:rPr lang="zh-TW" altLang="en-US" sz="4000" b="1" dirty="0">
                <a:latin typeface="+mj-ea"/>
                <a:ea typeface="+mj-ea"/>
              </a:rPr>
              <a:t>「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</a:t>
            </a:r>
            <a:r>
              <a:rPr lang="zh-TW" altLang="en-US" sz="4000" b="1" dirty="0">
                <a:latin typeface="+mj-ea"/>
                <a:ea typeface="+mj-ea"/>
              </a:rPr>
              <a:t>」</a:t>
            </a:r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之形象</a:t>
            </a:r>
            <a:r>
              <a:rPr lang="zh-TW" altLang="en-US" sz="40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40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7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若每個人皆能確實改毛病、去脾氣，謙恭和藹，低心下氣，孝順父母，忠愛國家，友悌兄弟，信義交友，貧無諂媚，富不驕凌，培養出高尚之人格情操，必使人人敬佩而引為模範，則度人勸世定獲如意。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13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功課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功德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為成聖成賢之要件，有云：</a:t>
            </a:r>
            <a:r>
              <a:rPr lang="zh-TW" altLang="en-US" sz="3600" b="1" dirty="0">
                <a:latin typeface="+mj-ea"/>
                <a:ea typeface="+mj-ea"/>
              </a:rPr>
              <a:t>「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天上無弗功德之神，人間無不忠孝之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</a:t>
            </a:r>
            <a:r>
              <a:rPr lang="zh-TW" altLang="en-US" sz="3600" b="1" dirty="0" smtClean="0">
                <a:latin typeface="+mj-ea"/>
              </a:rPr>
              <a:t>」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。古今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聖賢皆以利人立德為事，德立則冤孽可消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業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債不清，必召魔考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故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曰：</a:t>
            </a:r>
            <a:r>
              <a:rPr lang="zh-TW" altLang="en-US" sz="3600" b="1" dirty="0">
                <a:latin typeface="+mj-ea"/>
                <a:ea typeface="+mj-ea"/>
              </a:rPr>
              <a:t>「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苟無至德，至道不凝</a:t>
            </a:r>
            <a:r>
              <a:rPr lang="zh-TW" altLang="en-US" sz="36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焉</a:t>
            </a:r>
            <a:r>
              <a:rPr lang="zh-TW" altLang="en-US" sz="3600" b="1" dirty="0" smtClean="0">
                <a:latin typeface="+mj-ea"/>
                <a:ea typeface="+mj-ea"/>
              </a:rPr>
              <a:t>」</a:t>
            </a:r>
            <a:r>
              <a:rPr lang="zh-TW" altLang="en-US" sz="3600" b="1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修道之人豈可只求獨善其身，而不兼善天下？故三施勤行，積沙成塔，何患功德之不圓滿？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6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</TotalTime>
  <Words>846</Words>
  <Application>Microsoft Office PowerPoint</Application>
  <PresentationFormat>如螢幕大小 (16:9)</PresentationFormat>
  <Paragraphs>28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超世紀細毛楷</vt:lpstr>
      <vt:lpstr>微軟正黑體</vt:lpstr>
      <vt:lpstr>標楷體</vt:lpstr>
      <vt:lpstr>Arial</vt:lpstr>
      <vt:lpstr>Wingdings 2</vt:lpstr>
      <vt:lpstr>科技</vt:lpstr>
      <vt:lpstr>修道功課</vt:lpstr>
      <vt:lpstr>修道功課</vt:lpstr>
      <vt:lpstr>修道功課</vt:lpstr>
      <vt:lpstr>修道功課</vt:lpstr>
      <vt:lpstr>修道功課</vt:lpstr>
      <vt:lpstr>修道功課</vt:lpstr>
      <vt:lpstr>修道功課</vt:lpstr>
      <vt:lpstr>修道功課</vt:lpstr>
      <vt:lpstr>修道功課</vt:lpstr>
      <vt:lpstr>修道功課</vt:lpstr>
      <vt:lpstr>修道功課 濟公慈訓</vt:lpstr>
      <vt:lpstr>修道功課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68</cp:revision>
  <dcterms:created xsi:type="dcterms:W3CDTF">2014-02-15T05:50:45Z</dcterms:created>
  <dcterms:modified xsi:type="dcterms:W3CDTF">2016-03-02T01:26:49Z</dcterms:modified>
</cp:coreProperties>
</file>