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、勿再造過錯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有人修了十年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、二十年，你說他很有慈悲心、渡很多人、辦很多事，可是功過簿上，紅字一大堆，功過簿在天堂紅字滿天飛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十、涵養悠閒自在的心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個人有多大的凡俗纏身，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其實你都要涵養一份悠閒自在的心境，如：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秋有月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有涼風冬有雪，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若無閒事掛心頭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天天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必是好時節。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所以一個人的心中，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如果没有牽掛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有執著，就是最快樂的。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8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二、人在做天在看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你會覺得他來佛堂，沒有做什麼事啊！但是他在外面，做了很多善事，你們知道嗎？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你再會講道理有用嗎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？造下罪、過、錯一大堆。當到講師、壇主、人才、點傳師有用嗎？也是沒用，老天再算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三、自我超越勿造過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你們功過簿，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紅字一大堆，等到哪一天，自己過不了關，才來求太慢了！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這幾年道場給你們的教育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，得到什麼？自己想一想，有沒有超越了自我，還是心性修持，越來越倒退。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1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四、對道要有信心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有沒有覺得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很可貴！就算你再多的錢，都難買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關係到你生死，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關係到你九玄七祖，關係到你未來命運，生死關鍵啊！豈能兒戲開玩笑。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30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五、要有無常的体悟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就算你擁有的再多名、財、利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，等到你眼睛一閉，兩腳一伸，什麼都沒有，只有帶走業力。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吃再好，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拉出來都是垃圾，嘴巴為什麼，不多說好話，勸人向善的話、慈悲關懷的話？要把握，這無常的人生啊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1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六、言行都要合乎道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，你所付出的一切，哪怕只是一個道理、一個動作、一個眼神，讓眾生在你身上看到佛菩薩、天使的化身，就可以攝受人、感動人。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8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七、要有愿力和決心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一份愿力、有一份心志，但辦道也要有一份決心，更要有一份勇氣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苦難的時候，你所表現的應該是何種作為，那就是精神典範，所以道能不能辦開，能不能宏展，全在你的一念之間。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八、找回失落的佛心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為師來到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演戲，為師很不容易才有這機會到這裡和大家見面，希望徒兒們是一顆誠摯的心，找回那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顆，已經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失落的心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師發糖果給大家吃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，希望大家嘴都能甜甜，講好話，吃後能做善事，幫助為師來普渡更多更多的眾生。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九、明白自性是佛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伸出你們的手，去關懷別人，把這點溫暖給別人。為師希望每位徒兒都能體會道好，恢復我們的本性，大家都能成仙做佛，都能了脫生死苦海，明白自己的本來自性佛。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為師要求的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都能明白自己的清靜本心，如此而已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9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763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  <vt:lpstr>修道人的作為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121</cp:revision>
  <dcterms:created xsi:type="dcterms:W3CDTF">2014-02-15T05:50:45Z</dcterms:created>
  <dcterms:modified xsi:type="dcterms:W3CDTF">2017-02-22T14:02:05Z</dcterms:modified>
</cp:coreProperties>
</file>