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B32530C-8675-416E-BC7C-177E8C338B36}"/>
    <pc:docChg chg="custSel addSld modSld">
      <pc:chgData name="老兄 悟見" userId="d3c841b5715e98f1" providerId="LiveId" clId="{2B32530C-8675-416E-BC7C-177E8C338B36}" dt="2021-12-12T07:48:47.541" v="78" actId="27636"/>
      <pc:docMkLst>
        <pc:docMk/>
      </pc:docMkLst>
      <pc:sldChg chg="modSp mod">
        <pc:chgData name="老兄 悟見" userId="d3c841b5715e98f1" providerId="LiveId" clId="{2B32530C-8675-416E-BC7C-177E8C338B36}" dt="2021-12-12T02:51:16.742" v="54" actId="27636"/>
        <pc:sldMkLst>
          <pc:docMk/>
          <pc:sldMk cId="2451051432" sldId="345"/>
        </pc:sldMkLst>
        <pc:spChg chg="mod">
          <ac:chgData name="老兄 悟見" userId="d3c841b5715e98f1" providerId="LiveId" clId="{2B32530C-8675-416E-BC7C-177E8C338B36}" dt="2021-12-12T02:51:16.742" v="54" actId="27636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B32530C-8675-416E-BC7C-177E8C338B36}" dt="2021-12-12T02:51:44.430" v="63" actId="207"/>
        <pc:sldMkLst>
          <pc:docMk/>
          <pc:sldMk cId="497799234" sldId="346"/>
        </pc:sldMkLst>
        <pc:spChg chg="mod">
          <ac:chgData name="老兄 悟見" userId="d3c841b5715e98f1" providerId="LiveId" clId="{2B32530C-8675-416E-BC7C-177E8C338B36}" dt="2021-12-12T02:51:44.430" v="63" actId="207"/>
          <ac:spMkLst>
            <pc:docMk/>
            <pc:sldMk cId="49779923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B32530C-8675-416E-BC7C-177E8C338B36}" dt="2021-12-12T02:52:05.123" v="65" actId="207"/>
        <pc:sldMkLst>
          <pc:docMk/>
          <pc:sldMk cId="53348614" sldId="347"/>
        </pc:sldMkLst>
        <pc:spChg chg="mod">
          <ac:chgData name="老兄 悟見" userId="d3c841b5715e98f1" providerId="LiveId" clId="{2B32530C-8675-416E-BC7C-177E8C338B36}" dt="2021-12-12T02:52:05.123" v="65" actId="207"/>
          <ac:spMkLst>
            <pc:docMk/>
            <pc:sldMk cId="5334861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B32530C-8675-416E-BC7C-177E8C338B36}" dt="2021-12-12T02:52:21.051" v="67" actId="207"/>
        <pc:sldMkLst>
          <pc:docMk/>
          <pc:sldMk cId="2203766469" sldId="348"/>
        </pc:sldMkLst>
        <pc:spChg chg="mod">
          <ac:chgData name="老兄 悟見" userId="d3c841b5715e98f1" providerId="LiveId" clId="{2B32530C-8675-416E-BC7C-177E8C338B36}" dt="2021-12-12T02:52:21.051" v="67" actId="207"/>
          <ac:spMkLst>
            <pc:docMk/>
            <pc:sldMk cId="2203766469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B32530C-8675-416E-BC7C-177E8C338B36}" dt="2021-12-12T07:48:47.541" v="78" actId="27636"/>
        <pc:sldMkLst>
          <pc:docMk/>
          <pc:sldMk cId="1690108122" sldId="349"/>
        </pc:sldMkLst>
        <pc:spChg chg="mod">
          <ac:chgData name="老兄 悟見" userId="d3c841b5715e98f1" providerId="LiveId" clId="{2B32530C-8675-416E-BC7C-177E8C338B36}" dt="2021-12-12T07:48:47.541" v="78" actId="27636"/>
          <ac:spMkLst>
            <pc:docMk/>
            <pc:sldMk cId="169010812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修道人如何救劫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一、修道不離救災劫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看到災劫這麼多，如果以為事不關已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，那是你的慈悲心不足、承擔力不夠！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徒兒，不培德是無法承擔的啊！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眾生的業力，要靠德性來承擔，口裡說著頂劫救世，可是你一點德性都不培，連自己都救不了了，又如何去救眾生？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修道人如何救劫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二、以道渡衆化災劫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許多人在災難中失去了生命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，骨肉分離、家園毀壞。此時此刻，你們是不是，想為人們做些什麼？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道很寶貴，知道的人卻太少了，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這要靠你們代天宣化，闡揚大道寶貴，以儒風、聖賢之道來挽化，這是每個人的責任。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79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修道人如何救劫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三、不離真道能化劫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越末後，神通法術、旁門左道也越來越多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；如果從上到下都不能團結，還在爭彼論此，爭能爭勝，那外道也有無數的心法，吸引人心，迷惑理路，有裂縫的地方，自然就趁虛而入。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唯有人人涵養德性，心性圓融，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上上下下圓滿和氣，才不怕風一刮被吹走。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34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修道人如何救劫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四、修道劫劫都要過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人間過節，修辦道也是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劫劫要過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徒兒要戰戰競競，戰競就不容易犯錯，只怕徒兒疏忽懈怠。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每個人都會收到考卷，有的人考智慧，有的人考上下倫理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，有的人考同修之間 的相處，有的人名利，有的人考財色，有的人考情愛，還有很多其它的考。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376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修道人如何救劫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五、過考才能化劫難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阿修羅最愛考領袖關，一考就是一大片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，所以阿修羅建的功最大。大家要從上到下一條心，不分彼此，以道做為護法門，以德做為降魔劍 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修道辦道每個人都有障礙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，如果始勤終懈不前進，或有滿滿的嗔怨恨，就會成為你們的絆腳石，也是受考受劫的引爆點！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010812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3125</TotalTime>
  <Words>487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修道人如何救劫 悟見講</vt:lpstr>
      <vt:lpstr>修道人如何救劫 悟見講</vt:lpstr>
      <vt:lpstr>修道人如何救劫 悟見講</vt:lpstr>
      <vt:lpstr>修道人如何救劫 悟見講</vt:lpstr>
      <vt:lpstr>修道人如何救劫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2021-12-12T08:36:09Z</dcterms:modified>
  <cp:contentStatus/>
</cp:coreProperties>
</file>