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2" r:id="rId4"/>
    <p:sldId id="301" r:id="rId5"/>
    <p:sldId id="300" r:id="rId6"/>
    <p:sldId id="298" r:id="rId7"/>
    <p:sldId id="29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找藉口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、修辦道藉口一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我叫世人去辦道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說我有繁事惱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他家工作未完造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有工夫他處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跑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覺辦道與修道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可說時太早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天天內外要關照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事業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繁忙萬事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擾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找藉口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二、修辦道藉口二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有時頭痛無空去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有時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客人來相找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有時兒女有病抱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應照顧不能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少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生意不如意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得用心計耍巧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兒女長大成婚配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孫還得我煩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51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找藉口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三、修辦道藉口三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一件一件事未盡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有工夫去辦道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我叫你去說善道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說口才很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不巧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你做事幫人照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說自家多煩惱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自己煩惱未盡到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有閒空幫他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64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找藉口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四、自己拿繩縛自己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你不辦道與修道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麻煩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更多到處跑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自己拿繩縛自己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說別人連累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有事來向師告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有話來向你描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我的煩惱和你較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麻煩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比你可多了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520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找藉口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五、凡人遇難濟公找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我須天天去辦道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得愁徒不修好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還需救人善事造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更要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盡責慈悲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麻煩何日了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用盡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妙計費心惱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凡人遇難濟公找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急燒香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抱佛腳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70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找藉口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六、如今生病就有空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當初叫你要訪道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說無空事未了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如今生病就有空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求老師撥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有餘空來辨道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用閒時幫你好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有空辦道又講道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清心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自然無煩惱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185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找藉口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七、共同攜手斷煩惱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你有麻煩師關照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有事情你幫操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如此大家奔前進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共同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攜手斷煩惱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842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</TotalTime>
  <Words>191</Words>
  <Application>Microsoft Office PowerPoint</Application>
  <PresentationFormat>如螢幕大小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Franklin Gothic Book</vt:lpstr>
      <vt:lpstr>微軟正黑體</vt:lpstr>
      <vt:lpstr>標楷體</vt:lpstr>
      <vt:lpstr>Arial</vt:lpstr>
      <vt:lpstr>Wingdings 2</vt:lpstr>
      <vt:lpstr>科技</vt:lpstr>
      <vt:lpstr>修道不要找藉口 悟見講</vt:lpstr>
      <vt:lpstr>修道不要找藉口 悟見講</vt:lpstr>
      <vt:lpstr>修道不要找藉口 悟見講</vt:lpstr>
      <vt:lpstr>修道不要找藉口 悟見講</vt:lpstr>
      <vt:lpstr>修道不要找藉口 悟見講</vt:lpstr>
      <vt:lpstr>修道不要找藉口 悟見講</vt:lpstr>
      <vt:lpstr>修道不要找藉口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91</cp:revision>
  <dcterms:created xsi:type="dcterms:W3CDTF">2014-02-15T05:50:45Z</dcterms:created>
  <dcterms:modified xsi:type="dcterms:W3CDTF">2017-01-05T03:03:48Z</dcterms:modified>
</cp:coreProperties>
</file>