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27" r:id="rId2"/>
    <p:sldId id="328" r:id="rId3"/>
    <p:sldId id="336" r:id="rId4"/>
    <p:sldId id="334" r:id="rId5"/>
    <p:sldId id="335" r:id="rId6"/>
    <p:sldId id="332" r:id="rId7"/>
    <p:sldId id="333" r:id="rId8"/>
    <p:sldId id="331" r:id="rId9"/>
    <p:sldId id="329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、一條金線要抓穩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徒兒啊！一條金線要抓穩，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現在的旁門左道都出籠了，徒兒的心要清、要明、要用智慧觀照，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才不會在真真假假中迷失了自己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二、要有膽識和內涵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人若沒有膽識，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就不能成就轟轟烈烈的大事，可是如果光有膽識，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而沒內涵，亦屬匹夫之勇，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到頭終究白忙一場，甚至誤入歧途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三、智仁勇三者兼備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所以在平時，要廣學多聞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，多下心地功夫，你的智慧清晰了，方向才不會差錯，做起事來也很有沖勁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說智、仁、勇得要三者兼備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，你才能夠在紅塵濁世之中，修得一個高風亮節，這是火中栽蓮的功夫。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15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四、修行不可降格修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就是因為在濁世中修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，所以更不可以把修行的標準降格，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今天你跟一群朋友在一起，因為你吃的，玩的都跟他們不一樣，就覺得和他們格格不入，於是只好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降低自己的人格，改變即有的原則去附和別人，這個就是降格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83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五、修道要自我要求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修道是自個的事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，自己的關也要自己去闖，你可以不去要求別人，但是不可以不要求自己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要求才有進步的空間，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處逆境不忘自我提升、改變，你的修道才算有一點的進步。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六、要學清靜和智慧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修道要學的是清靜、智慧，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而不是技巧性的知識，要精打細算的是性命解脫與否，而不是金錢名位，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我們要向聖人看齊，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不要跟凡夫比高低，學學聖佛的腳步及德行，學學仙佛渡化眾生的慈悲與精神。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439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七、身口意皆要無虧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修行人要三業身、口、意無虧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，六根眼、耳、鼻、舌、身、意清靜，你無虧、清靜了，才算是個清靜的修行人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95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八、承擔責任用心修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你用心在修改自己了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，才知道自己的盲點在那裏，你承擔了責任，受人事的琢磨，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才知道火候有幾分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64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降格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九、修道不逃避現實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如果你逃避現實，遇難退卻了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，雖名得道，實是輪迴道上的常客啊！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徒啊！你要到什麼時候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，才肯對自己負責，面對自己，進入真修實煉的地步呢？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798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2333</TotalTime>
  <Words>608</Words>
  <Application>Microsoft Office PowerPoint</Application>
  <PresentationFormat>如螢幕大小 (16:9)</PresentationFormat>
  <Paragraphs>46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修道不能降格 悟見講</vt:lpstr>
      <vt:lpstr>修道不能降格 悟見講</vt:lpstr>
      <vt:lpstr>修道不能降格 悟見講</vt:lpstr>
      <vt:lpstr>修道不能降格 悟見講</vt:lpstr>
      <vt:lpstr>修道不能降格 悟見講</vt:lpstr>
      <vt:lpstr>修道不能降格 悟見講</vt:lpstr>
      <vt:lpstr>修道不能降格 悟見講</vt:lpstr>
      <vt:lpstr>修道不能降格 悟見講</vt:lpstr>
      <vt:lpstr>修道不能降格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440</cp:revision>
  <dcterms:created xsi:type="dcterms:W3CDTF">2014-02-15T05:50:45Z</dcterms:created>
  <dcterms:modified xsi:type="dcterms:W3CDTF">2018-11-01T07:21:21Z</dcterms:modified>
  <cp:contentStatus/>
</cp:coreProperties>
</file>