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316" r:id="rId2"/>
    <p:sldId id="330" r:id="rId3"/>
    <p:sldId id="329" r:id="rId4"/>
    <p:sldId id="328" r:id="rId5"/>
    <p:sldId id="327" r:id="rId6"/>
    <p:sldId id="326" r:id="rId7"/>
    <p:sldId id="325" r:id="rId8"/>
    <p:sldId id="324" r:id="rId9"/>
    <p:sldId id="323" r:id="rId10"/>
    <p:sldId id="322" r:id="rId11"/>
    <p:sldId id="321" r:id="rId12"/>
    <p:sldId id="320" r:id="rId13"/>
    <p:sldId id="319" r:id="rId14"/>
    <p:sldId id="318" r:id="rId15"/>
    <p:sldId id="304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-11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345mp3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修道不可以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退步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、欺心敗德是退步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天然師尊説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為師希望你們每一個都能成大器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，受得了磨練的，是真修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受不了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磨練的，哪來真修啊？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真修道人，時時刻刻不做欺心、敗德的事情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521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修道不可以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退步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修道驕傲是退步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要知道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半桶水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才會搖晃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，整桶水會不會搖啊？懂得講幾句道理就呱呱叫，不得了。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驕恃才能，就不能合道，反而離道越來越遠，障礙越來越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69340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修道不可以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退步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脾氣不改是退步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你虛負一個講師的名字，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你儀容端莊嗎？脾氣暴躁的不得了，毛病多的數不清，日積月累，哪一天才能夠修成呢？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要知道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一念嗔心起，百萬障門開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09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修道不可以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退步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批評別人是退步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上天賜給我們這對眼睛，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是要我們內觀自在的佛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性，自己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的起心動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念，認清自己，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不是要我們去看他人的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，上天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賜你這張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嘴巴，也是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希望你能代天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宣化，而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不是用來評論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別人。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63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修道不可以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退步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拘泥文字是退步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修辦道，如果不知道迴光返照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，一味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地拘泥在文字、言語、形象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裡，那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如何是好。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言語、文字，只是用來解釋道是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用，用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恰當，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就能把道傳達得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很好，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引渡更多的眾生。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663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修道不可以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退步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理路不清是退步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説：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末後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，旁門左道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，更令人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眼花撩亂，你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的理路，如果不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清，一不小心，方向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就偏了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説：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八八六四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道統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滿，北辰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代理天命薪傳，已告一段落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真正祖師才能放命，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目前假祖師、放命者（等同假祖師）都不能放命</a:t>
            </a:r>
            <a:endParaRPr lang="en-US" altLang="zh-TW" sz="3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老人一九九五歸空，自此年後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，任何人，任何組都不能放命，新領命的點傳，都沒有天命。</a:t>
            </a:r>
            <a:endParaRPr lang="zh-TW" altLang="en-US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561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@gmail.com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Line ID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修道不可以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退步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、貢高自大是退步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天然師尊説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你修到有一天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，都沒有人說你不好，一定有兩個因素：一是你修得很好；二是你的脾氣很大、毛病不改，沒有人敢說你，因為你越修越自大。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所以，不要以為沒有人說你，就是修得很好，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那是人家覺得你不能說，那才可怕，也很可悲。</a:t>
            </a:r>
          </a:p>
        </p:txBody>
      </p:sp>
    </p:spTree>
    <p:extLst>
      <p:ext uri="{BB962C8B-B14F-4D97-AF65-F5344CB8AC3E}">
        <p14:creationId xmlns:p14="http://schemas.microsoft.com/office/powerpoint/2010/main" val="348695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修道不可以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退步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佛路不走是退步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天然師尊説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徒兒啊！你的心就是指南、就是方針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，要走哪一條路，自己最清楚，要怎麼走，自己也最清楚。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為師指你一條路，要走不走就看你自己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5384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修道不可以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退步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走坎坷路是退步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天然師尊説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如果你要走，就沒錯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；如果徒兒不走，要走另一條坎坷的路，那要經過許多的崎嶇，才能夠到達啊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師告訴你，你遵守十條大願去修、去辦，準沒錯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558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修道不可以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退步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修道降格是退步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天然師尊説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今天修道，是在家出家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，火中栽蓮，你能夠在紅塵濁世之中，修得一個高品亮節，這不簡單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咱們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今天修道，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要有一個完整的人格，這個“格”很重要，不要降格啊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998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修道不可以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退步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什麽叫做降格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呢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天然師尊説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今天你跟一群人在一起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，因為你修道吃素，就和他們格格不入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就降低自己的要求，而符合別人，這個就是“降格”啊！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咱們不能夠降格以迎人。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9213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修道不可以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退步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自我放任是退步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天然師尊説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咱們要要求自己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，你可以不要求別人，但是，你不可以不要求自己，有要求才有進步，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咱們修道要一天一天的進步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9360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修道不可以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退步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經訓不通即退步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徒兒們一旦升為講師講員，可是不能充實自己，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結果經典講不清楚，訓文也說不明白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，那麼你天天跑班，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是跑個什麼班呢？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695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修道不可以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退步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成老油條是退步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久了，老油條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，欺壓到點傳師頭上，你以為你是誰呀？這個點傳師不夠資格，難道你們就夠格嗎？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875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2205</TotalTime>
  <Words>990</Words>
  <Application>Microsoft Office PowerPoint</Application>
  <PresentationFormat>如螢幕大小 (16:9)</PresentationFormat>
  <Paragraphs>72</Paragraphs>
  <Slides>15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修道不可以退步 悟見講</vt:lpstr>
      <vt:lpstr>修道不可以退步 悟見講</vt:lpstr>
      <vt:lpstr>修道不可以退步 悟見講</vt:lpstr>
      <vt:lpstr>修道不可以退步 悟見講</vt:lpstr>
      <vt:lpstr>修道不可以退步 悟見講</vt:lpstr>
      <vt:lpstr>修道不可以退步 悟見講</vt:lpstr>
      <vt:lpstr>修道不可以退步 悟見講</vt:lpstr>
      <vt:lpstr>修道不可以退步 悟見講</vt:lpstr>
      <vt:lpstr>修道不可以退步 悟見講</vt:lpstr>
      <vt:lpstr>修道不可以退步 悟見講</vt:lpstr>
      <vt:lpstr>修道不可以退步 悟見講</vt:lpstr>
      <vt:lpstr>修道不可以退步 悟見講</vt:lpstr>
      <vt:lpstr>修道不可以退步 悟見講</vt:lpstr>
      <vt:lpstr>修道不可以退步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388</cp:revision>
  <dcterms:created xsi:type="dcterms:W3CDTF">2014-02-15T05:50:45Z</dcterms:created>
  <dcterms:modified xsi:type="dcterms:W3CDTF">2018-10-03T03:05:25Z</dcterms:modified>
  <cp:contentStatus/>
</cp:coreProperties>
</file>