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9" r:id="rId4"/>
    <p:sldId id="260" r:id="rId5"/>
    <p:sldId id="267" r:id="rId6"/>
    <p:sldId id="266" r:id="rId7"/>
    <p:sldId id="265" r:id="rId8"/>
    <p:sldId id="264" r:id="rId9"/>
    <p:sldId id="263" r:id="rId10"/>
    <p:sldId id="262" r:id="rId11"/>
    <p:sldId id="261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修辦道的真意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一、到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佛堂的目的是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什麼？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聞道理修身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                   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臨善地禮佛神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佛法參研共互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                   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中齊辦挽迷群</a:t>
            </a:r>
          </a:p>
          <a:p>
            <a:endParaRPr lang="zh-TW" altLang="en-US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修辦道的真意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十、渡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己的目的是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眾明理化大千　 己立立人永誠虔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德實信智仁勇　 心口如一作新民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37706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修辦道的真意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747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修辦道的真意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二、廚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務的目的是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廚房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烹調菜根香　務實無私同品嚐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煮齋結緣款大眾　食顯良知推及人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70544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修辦道的真意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道說法的目的是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什麼？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正理代天宣　 道德為師揚仁義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聖效賢慈懷念　 法語勉言渡有緣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86935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修辦道的真意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四、辦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道的目的是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辦理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末後三天事　 道傳萬國挽原子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惡褒善玉石判　 圓滿自性復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本源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8099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修辦道的真意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清潔的目的是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宸猶如瑤池殿　 堂皇整齊塵不沾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佛土精神培　 潔淨環境好修行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96280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修辦道的真意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六、燒香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叩頭的目的是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燒香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獻茶早午晚　　香煙靄靄善凝聚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喚醒真如在　　頭頭是道敬天人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697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修辦道的真意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七、執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禮的目的是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施號令上下首　 禮節佛規宜熟練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關聖居左純陽右　 注意謹慎莫差遲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529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修辦道的真意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自律守戒的目的是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什麼？</a:t>
            </a:r>
            <a:endParaRPr lang="en-US" altLang="zh-TW" sz="4000" i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為道合中庸　 律己修身勤精進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愿立志不遷　 戒除心物嚴慎獨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29939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修辦道的真意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人的目的目的是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挽善緣上慈船　 人能弘道拯迷眠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後學認真詮　 眾生了悟返故園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7771436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271</TotalTime>
  <Words>267</Words>
  <Application>Microsoft Office PowerPoint</Application>
  <PresentationFormat>如螢幕大小 (16:9)</PresentationFormat>
  <Paragraphs>196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8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修辦道的真意 悟見講                  </vt:lpstr>
      <vt:lpstr>修辦道的真意 悟見講                  </vt:lpstr>
      <vt:lpstr>修辦道的真意 悟見講                  </vt:lpstr>
      <vt:lpstr>修辦道的真意 悟見講                  </vt:lpstr>
      <vt:lpstr>修辦道的真意 悟見講                  </vt:lpstr>
      <vt:lpstr>修辦道的真意 悟見講                  </vt:lpstr>
      <vt:lpstr>修辦道的真意 悟見講                  </vt:lpstr>
      <vt:lpstr>修辦道的真意 悟見講                  </vt:lpstr>
      <vt:lpstr>修辦道的真意 悟見講                  </vt:lpstr>
      <vt:lpstr>修辦道的真意 悟見講                  </vt:lpstr>
      <vt:lpstr>修辦道的真意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140</cp:revision>
  <dcterms:created xsi:type="dcterms:W3CDTF">2014-02-15T05:50:45Z</dcterms:created>
  <dcterms:modified xsi:type="dcterms:W3CDTF">2016-08-13T02:26:20Z</dcterms:modified>
</cp:coreProperties>
</file>