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B6AF0A3-EEF9-42FA-9D86-F4F8A5CBD8F1}"/>
    <pc:docChg chg="custSel addSld delSld modSld">
      <pc:chgData name="老兄 悟見" userId="d3c841b5715e98f1" providerId="LiveId" clId="{FB6AF0A3-EEF9-42FA-9D86-F4F8A5CBD8F1}" dt="2021-11-20T01:37:02.937" v="45" actId="207"/>
      <pc:docMkLst>
        <pc:docMk/>
      </pc:docMkLst>
      <pc:sldChg chg="modSp mod">
        <pc:chgData name="老兄 悟見" userId="d3c841b5715e98f1" providerId="LiveId" clId="{FB6AF0A3-EEF9-42FA-9D86-F4F8A5CBD8F1}" dt="2021-11-20T01:36:20.975" v="38" actId="207"/>
        <pc:sldMkLst>
          <pc:docMk/>
          <pc:sldMk cId="2451051432" sldId="345"/>
        </pc:sldMkLst>
        <pc:spChg chg="mod">
          <ac:chgData name="老兄 悟見" userId="d3c841b5715e98f1" providerId="LiveId" clId="{FB6AF0A3-EEF9-42FA-9D86-F4F8A5CBD8F1}" dt="2021-11-20T01:36:20.975" v="38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FB6AF0A3-EEF9-42FA-9D86-F4F8A5CBD8F1}" dt="2021-11-20T01:36:33.207" v="40" actId="207"/>
        <pc:sldMkLst>
          <pc:docMk/>
          <pc:sldMk cId="682936262" sldId="346"/>
        </pc:sldMkLst>
        <pc:spChg chg="mod">
          <ac:chgData name="老兄 悟見" userId="d3c841b5715e98f1" providerId="LiveId" clId="{FB6AF0A3-EEF9-42FA-9D86-F4F8A5CBD8F1}" dt="2021-11-20T01:36:33.207" v="40" actId="207"/>
          <ac:spMkLst>
            <pc:docMk/>
            <pc:sldMk cId="68293626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FB6AF0A3-EEF9-42FA-9D86-F4F8A5CBD8F1}" dt="2021-11-20T01:36:50.564" v="44" actId="207"/>
        <pc:sldMkLst>
          <pc:docMk/>
          <pc:sldMk cId="2967842752" sldId="347"/>
        </pc:sldMkLst>
        <pc:spChg chg="mod">
          <ac:chgData name="老兄 悟見" userId="d3c841b5715e98f1" providerId="LiveId" clId="{FB6AF0A3-EEF9-42FA-9D86-F4F8A5CBD8F1}" dt="2021-11-20T01:36:50.564" v="44" actId="207"/>
          <ac:spMkLst>
            <pc:docMk/>
            <pc:sldMk cId="296784275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B6AF0A3-EEF9-42FA-9D86-F4F8A5CBD8F1}" dt="2021-11-20T01:37:02.937" v="45" actId="207"/>
        <pc:sldMkLst>
          <pc:docMk/>
          <pc:sldMk cId="1187120486" sldId="348"/>
        </pc:sldMkLst>
        <pc:spChg chg="mod">
          <ac:chgData name="老兄 悟見" userId="d3c841b5715e98f1" providerId="LiveId" clId="{FB6AF0A3-EEF9-42FA-9D86-F4F8A5CBD8F1}" dt="2021-11-20T01:37:02.937" v="45" actId="207"/>
          <ac:spMkLst>
            <pc:docMk/>
            <pc:sldMk cId="1187120486" sldId="348"/>
            <ac:spMk id="5" creationId="{00000000-0000-0000-0000-000000000000}"/>
          </ac:spMkLst>
        </pc:spChg>
      </pc:sldChg>
      <pc:sldChg chg="add del">
        <pc:chgData name="老兄 悟見" userId="d3c841b5715e98f1" providerId="LiveId" clId="{FB6AF0A3-EEF9-42FA-9D86-F4F8A5CBD8F1}" dt="2021-11-20T01:36:03.106" v="35" actId="2696"/>
        <pc:sldMkLst>
          <pc:docMk/>
          <pc:sldMk cId="2547479492" sldId="34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修辦道如點佛燈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一、修辦道如點佛燈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我們要像點佛燈一樣，燃燒自己心中的愛，去照亮別人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，接引別人，好好的感化親朋好友上法船，不要再遭劫難了。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培德業才是一輩子要做的功課。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多存些回天的資糧，不要老是在恩怨情仇裡打轉；不要在是非對錯裡打轉；趕緊為自己的性命大事打轉。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修辦道如點佛燈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二、求道生命才有意義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讓大家都能夠求道，進來到“道”裡面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，找到了自己，找到了回天的路，不要迷失在紅塵裡面，這樣的生命才是有意義價值的。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修道絕不只是個人的事而已，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世間還有多少人正等待我們去渡化，天涯海角各處都可以度化一番。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293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修辦道如點佛燈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三、越早修道會越好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年輕人越早修道越好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 當父母知道這條路很好，也要引領孩子來學習。一般的父母都希望孩子將來有大成，就東補西補的，就是不補道德。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因此，父母要有正確的觀念，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不是只有我們自己這一代要好，下一代的人也要好，不要渺渺茫茫的。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784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修辦道如點佛燈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四、要建立修道家園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父母生得了孩子的身，生不了孩子的心。所以，要更用心教導孩子，用“真理來教導孩子”，才能建立一個和樂的“修道家園”。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修道的路是走了一程近一程，真行真做才有用。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珍惜每一個修辦的因緣，要感恩啊！展現護道的精神就是諸佛的化身。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71204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3066</TotalTime>
  <Words>377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修辦道如點佛燈 悟見講</vt:lpstr>
      <vt:lpstr>修辦道如點佛燈 悟見講</vt:lpstr>
      <vt:lpstr>修辦道如點佛燈 悟見講</vt:lpstr>
      <vt:lpstr>修辦道如點佛燈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2021-11-20T01:37:04Z</dcterms:modified>
  <cp:contentStatus/>
</cp:coreProperties>
</file>