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6" r:id="rId2"/>
    <p:sldId id="338" r:id="rId3"/>
    <p:sldId id="340" r:id="rId4"/>
    <p:sldId id="33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修辦道做好天使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一、瘟疫下的好天使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為師相信，徒兒們一定會依理積極修辨，扮演好天使的角色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，天使是慈悲、和諧、開朗、捨得、清靜、自在、勇敢、積極、熱忱、親切的，有能力帶領自已和衆生，脱離苦海走向康莊。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不離不棄對衆生來渡化，渡化有緣衆生上岸，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離苦得樂，是修道的宗旨。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修辦道做好天使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二、勸人吃素躲災劫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戒殺放生壽命延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，慈悲養性可成仙。凶殘害命者必會夭病，唯有戒戒放生的人有福，天災人禍如此多，皆因殺生太多。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没有吃素的人，要學吃素，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為師跟你們說，在不久的將來，细菌會很多，如果你没有真正好的抵抗力的話，你會犧牲在這一場的浩劫當中。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這個劫數才剛剛起步而已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，所以你們要好好保重啊！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修辦道做好天使 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227" y="158716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三、勸人求道快吃素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要入避難之雲城，最基本的條件要有求道，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有眞修行，還要清口茹素。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因為清口茹素，就是斬斷一切跟衆生的惡緣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，再加上行功了愿，修身養性，才能脱劫，逢凶化吉。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修辦道做好天使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四、勸人懺悔躲災劫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三月春花無心賞     瘟疫當前人心惶    上天警示早垂象    三災八難遍地狂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人仰馬翻苦難當    天翻地覆濁世荒    奉勸世人諸惡斷    二六時中存善念 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上天垂憐賜平安    安居樂業修心田    懺悔淨盡法身安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2975</TotalTime>
  <Words>367</Words>
  <Application>Microsoft Office PowerPoint</Application>
  <PresentationFormat>如螢幕大小 (16:9)</PresentationFormat>
  <Paragraphs>22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修辦道做好天使 悟見講</vt:lpstr>
      <vt:lpstr>修辦道做好天使 悟見講</vt:lpstr>
      <vt:lpstr>修辦道做好天使 悟見講</vt:lpstr>
      <vt:lpstr>修辦道做好天使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685</cp:revision>
  <dcterms:created xsi:type="dcterms:W3CDTF">2014-02-15T05:50:45Z</dcterms:created>
  <dcterms:modified xsi:type="dcterms:W3CDTF">2021-07-07T09:06:00Z</dcterms:modified>
  <cp:contentStatus/>
</cp:coreProperties>
</file>