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40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0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、大道普渡莫錯過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在六萬年前的盤古開天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，生人生地開始，其中歷經了多少朝代、多少歲月、多少春秋，一直到今天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已經走了這麼長的一段路了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，到了現在，這是最後一次了，徒啊！不要放棄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神智不清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求佛保佑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等到離開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尋求解脫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等到身心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分離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求生佛國。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如果那樣，一切來不及了。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從現在做起，從當下做起，從當下內心做起。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04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0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二、藉假修真要及時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要享受的，以前都享受夠了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，要玩樂的，以前也都玩樂夠了，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趁著你們還有肉身假體的時候，趕快借假修真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，沒有這個肉身假體，徒兒們還沒辦法修辦道呢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三、把握今生修辦道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這是最後一次機會了，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誰也不敢把握是不是還有來生？更不敢把握來生還有人身，也許是畜生或是濕卵胎生，任誰都不能把握，不能預料，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唯一能把握的是今生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40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四、不修辦自己損失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徒兒們要清楚地知道今生你要的是什麼？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今生今世你們有這個肉身，你們得沾天恩，你們求道修道，還有道場給你們辦道，這是多麼浩大的天恩啊！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不修不辦是誰的損失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89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五、修行在個人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自古以來有狀元徒弟，沒有狀元老師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，是不是？你們都是狀元徒弟啊！要不要力爭上游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8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、修辦道不要再等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你們都懵懵懂懂地過了那麼多年了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，還好，上天慈悲，你們現在都還來得及修辦道，當下就是了，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還要等什麼呢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7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七、不要浪費時間了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你們時間都太多了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，多到有時間可以胡思亂想，多到有時間可以和人家計較，如果你們把這些時間拿來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修修自己，拿來幫助別人那該多好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八、沒功德如何回天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你們把時間都浪費在這些無謂上的雜念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，空過了光陰，虛掛了修道名，徒啊，捫心自問將來要如何成就呢？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8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九、佛陀説不要再等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奄奄一息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領悟無常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無藥可救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感恩生命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等到生命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斷惡行善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等到面臨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死亡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想到修行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23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2387</TotalTime>
  <Words>607</Words>
  <Application>Microsoft Office PowerPoint</Application>
  <PresentationFormat>如螢幕大小 (16:9)</PresentationFormat>
  <Paragraphs>55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修辦道不要再等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481</cp:revision>
  <dcterms:created xsi:type="dcterms:W3CDTF">2014-02-15T05:50:45Z</dcterms:created>
  <dcterms:modified xsi:type="dcterms:W3CDTF">2019-02-16T01:56:22Z</dcterms:modified>
  <cp:contentStatus/>
</cp:coreProperties>
</file>