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3" r:id="rId4"/>
    <p:sldId id="302" r:id="rId5"/>
    <p:sldId id="301" r:id="rId6"/>
    <p:sldId id="300" r:id="rId7"/>
    <p:sldId id="298" r:id="rId8"/>
    <p:sldId id="299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2017/3/18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修辦天道的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認知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、要以身示道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沒好壞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，全被人演壞了。辦道的人，人事不能圓滿，還辦什麼道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道不是講了那麼多的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道理，就是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道了，道是在哪裡？是在日常生活當中，你要做的處處有道，要以身示道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修辦天道的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認知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二、修道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与辦道不同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辦道就是修道，我有去佛堂，我有參加辦事人員就好了，這是修道嗎？這是辦道，是行功了願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不是辦事情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，修道是對自己，辦道是對眾生，內聖而後外王，當然兩者也可以合在一起，同時並進。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434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修辦天道的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認知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三、修道是修自己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是修自己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，不是修給別人看的，若今天只是修給別人看，那修道有何意義呢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只是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為了當講師，為了人情，如此就枉費修道了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人只知道充實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，為的是上臺演講，這都不是修道的目的，一個人說道理說的好，卻未必修得好。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204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修辦天道的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認知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四、要默默的辦事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並不是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別人，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你們這樣辦事，就是真的在辦事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人在辦事，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都是默默地，才是真正在實踐哪！看人不要只看表面，要看內在的功夫喲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241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修辦天道的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認知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五、守愿勿管太多事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自己一定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堅守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住自己的愿力，上天講過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的話，緊緊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牢記在心裡，好好的照愿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實行，準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沒錯。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不要管太多事情，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你們這些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人，就是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過於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自以為聰明了，該管的不管、不該管的管太多了，所以事情就多了。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396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修辦天道的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認知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六、遇考驗要如何做？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從今以後，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你們要特別的注意，整個道場將會一而再，再而三的存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這些考驗，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而你們每一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個人，都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有機會去碰到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碰到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的時候，都能夠知道該怎麼做，心裏要明明白白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的，清楚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自己該怎麼做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78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修辦天道的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認知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七、身口意要能清靜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你們想想看，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每天怎麼會有那麼多的煩惱，那麼多的痛苦，那麼多的憂愁，為什麼呢？你們想過嗎？這也是因為你們的身口意不能清靜，不能一致的原因啊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你們的身口意一定要一致，這樣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，身心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才能夠自在、清清靜靜的。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徒兒們如果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真的，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做到這樣的話，那麼，不管是遇到逆境、順境，你的心都能夠不動，不受外面順逆的影響，這時才算達到所謂有色無心的境界啊！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185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修辦天道的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認知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八、謹慎心念莫差錯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一動念，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不管是善念或惡念，都會受到上天的感應，我們的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因果，就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從動念而來，所以要謹慎我們的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念頭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心可作天堂，心可下地獄，心可成佛祖，心也可成魔頭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下來時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，心裏不要胡思亂想，思多會傷神。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150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313</TotalTime>
  <Words>725</Words>
  <Application>Microsoft Office PowerPoint</Application>
  <PresentationFormat>如螢幕大小 (16:9)</PresentationFormat>
  <Paragraphs>43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Franklin Gothic Book</vt:lpstr>
      <vt:lpstr>微軟正黑體</vt:lpstr>
      <vt:lpstr>標楷體</vt:lpstr>
      <vt:lpstr>Arial</vt:lpstr>
      <vt:lpstr>Wingdings 2</vt:lpstr>
      <vt:lpstr>科技</vt:lpstr>
      <vt:lpstr>修辦天道的認知 悟見講</vt:lpstr>
      <vt:lpstr>修辦天道的認知 悟見講</vt:lpstr>
      <vt:lpstr>修辦天道的認知 悟見講</vt:lpstr>
      <vt:lpstr>修辦天道的認知 悟見講</vt:lpstr>
      <vt:lpstr>修辦天道的認知 悟見講</vt:lpstr>
      <vt:lpstr>修辦天道的認知 悟見講</vt:lpstr>
      <vt:lpstr>修辦天道的認知 悟見講</vt:lpstr>
      <vt:lpstr>修辦天道的認知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119</cp:revision>
  <dcterms:created xsi:type="dcterms:W3CDTF">2014-02-15T05:50:45Z</dcterms:created>
  <dcterms:modified xsi:type="dcterms:W3CDTF">2017-03-18T06:33:15Z</dcterms:modified>
</cp:coreProperties>
</file>