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353" r:id="rId2"/>
    <p:sldId id="354" r:id="rId3"/>
    <p:sldId id="355" r:id="rId4"/>
    <p:sldId id="356" r:id="rId5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-12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D1469F14-1295-45A1-8D7C-C069E6705049}"/>
    <pc:docChg chg="custSel modSld">
      <pc:chgData name="老兄 悟見" userId="d3c841b5715e98f1" providerId="LiveId" clId="{D1469F14-1295-45A1-8D7C-C069E6705049}" dt="2022-01-04T01:48:20.926" v="31" actId="207"/>
      <pc:docMkLst>
        <pc:docMk/>
      </pc:docMkLst>
      <pc:sldChg chg="modSp mod">
        <pc:chgData name="老兄 悟見" userId="d3c841b5715e98f1" providerId="LiveId" clId="{D1469F14-1295-45A1-8D7C-C069E6705049}" dt="2022-01-04T01:46:30.125" v="19" actId="207"/>
        <pc:sldMkLst>
          <pc:docMk/>
          <pc:sldMk cId="1030620117" sldId="353"/>
        </pc:sldMkLst>
        <pc:spChg chg="mod">
          <ac:chgData name="老兄 悟見" userId="d3c841b5715e98f1" providerId="LiveId" clId="{D1469F14-1295-45A1-8D7C-C069E6705049}" dt="2022-01-04T01:46:30.125" v="19" actId="207"/>
          <ac:spMkLst>
            <pc:docMk/>
            <pc:sldMk cId="1030620117" sldId="353"/>
            <ac:spMk id="5" creationId="{00000000-0000-0000-0000-000000000000}"/>
          </ac:spMkLst>
        </pc:spChg>
      </pc:sldChg>
      <pc:sldChg chg="modSp mod">
        <pc:chgData name="老兄 悟見" userId="d3c841b5715e98f1" providerId="LiveId" clId="{D1469F14-1295-45A1-8D7C-C069E6705049}" dt="2022-01-04T01:47:15.159" v="25" actId="207"/>
        <pc:sldMkLst>
          <pc:docMk/>
          <pc:sldMk cId="3539328221" sldId="354"/>
        </pc:sldMkLst>
        <pc:spChg chg="mod">
          <ac:chgData name="老兄 悟見" userId="d3c841b5715e98f1" providerId="LiveId" clId="{D1469F14-1295-45A1-8D7C-C069E6705049}" dt="2022-01-04T01:47:15.159" v="25" actId="207"/>
          <ac:spMkLst>
            <pc:docMk/>
            <pc:sldMk cId="3539328221" sldId="354"/>
            <ac:spMk id="5" creationId="{00000000-0000-0000-0000-000000000000}"/>
          </ac:spMkLst>
        </pc:spChg>
      </pc:sldChg>
      <pc:sldChg chg="modSp mod">
        <pc:chgData name="老兄 悟見" userId="d3c841b5715e98f1" providerId="LiveId" clId="{D1469F14-1295-45A1-8D7C-C069E6705049}" dt="2022-01-04T01:47:43.280" v="28" actId="207"/>
        <pc:sldMkLst>
          <pc:docMk/>
          <pc:sldMk cId="3467158809" sldId="355"/>
        </pc:sldMkLst>
        <pc:spChg chg="mod">
          <ac:chgData name="老兄 悟見" userId="d3c841b5715e98f1" providerId="LiveId" clId="{D1469F14-1295-45A1-8D7C-C069E6705049}" dt="2022-01-04T01:47:43.280" v="28" actId="207"/>
          <ac:spMkLst>
            <pc:docMk/>
            <pc:sldMk cId="3467158809" sldId="355"/>
            <ac:spMk id="5" creationId="{00000000-0000-0000-0000-000000000000}"/>
          </ac:spMkLst>
        </pc:spChg>
      </pc:sldChg>
      <pc:sldChg chg="modSp mod">
        <pc:chgData name="老兄 悟見" userId="d3c841b5715e98f1" providerId="LiveId" clId="{D1469F14-1295-45A1-8D7C-C069E6705049}" dt="2022-01-04T01:48:20.926" v="31" actId="207"/>
        <pc:sldMkLst>
          <pc:docMk/>
          <pc:sldMk cId="3502884406" sldId="356"/>
        </pc:sldMkLst>
        <pc:spChg chg="mod">
          <ac:chgData name="老兄 悟見" userId="d3c841b5715e98f1" providerId="LiveId" clId="{D1469F14-1295-45A1-8D7C-C069E6705049}" dt="2022-01-04T01:48:20.926" v="31" actId="207"/>
          <ac:spMkLst>
            <pc:docMk/>
            <pc:sldMk cId="3502884406" sldId="356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2022/1/4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修辦力量無限大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一、修辦力量無限大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徒兒們修道之後，明白自己的愿力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，明白自己有救世、治世的責任！透過每位徒兒的修道，將自己懂的道理，影響周遭的人，發揮了正確的影響力，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你們周遭的人，再發揮他們正確的影響力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，這個善的力量，就會不斷往外擴張！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修辦力量無限大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76844"/>
            <a:ext cx="8064896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二、每位都是善種子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你們雖然很平凡、很普通，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但是在上天辦普度的過程中，每一位都非常重要！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因為你們都是一個善的種子、善的緣份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，都是道的種子、道的原動力！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9328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修辦力量無限大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三、道會發出無限力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透過你們所了解的道、所做出來的道、所說出來的道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，往後將會影響到，成千上萬的民眾，以及成千上百萬億的原佛子，也都能了解道！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7158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修辦力量無限大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四、修辦一切都重要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所以，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聽課明理很重要！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清口持齋很重要！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行三施也很重要！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學習佛規禮節很重要！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守制度守戒律很重要！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配合佛堂道務很重要！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助建佛堂、價值非凡！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2884406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3085</TotalTime>
  <Words>283</Words>
  <Application>Microsoft Office PowerPoint</Application>
  <PresentationFormat>如螢幕大小 (16:9)</PresentationFormat>
  <Paragraphs>25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標楷體</vt:lpstr>
      <vt:lpstr>Arial</vt:lpstr>
      <vt:lpstr>Calibri</vt:lpstr>
      <vt:lpstr>Franklin Gothic Book</vt:lpstr>
      <vt:lpstr>Wingdings 2</vt:lpstr>
      <vt:lpstr>科技</vt:lpstr>
      <vt:lpstr>修辦力量無限大 悟見講</vt:lpstr>
      <vt:lpstr>修辦力量無限大 悟見講</vt:lpstr>
      <vt:lpstr>修辦力量無限大 悟見講</vt:lpstr>
      <vt:lpstr>修辦力量無限大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693</cp:revision>
  <dcterms:created xsi:type="dcterms:W3CDTF">2014-02-15T05:50:45Z</dcterms:created>
  <dcterms:modified xsi:type="dcterms:W3CDTF">2022-01-04T01:48:23Z</dcterms:modified>
  <cp:contentStatus/>
</cp:coreProperties>
</file>