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8" r:id="rId4"/>
    <p:sldId id="349" r:id="rId5"/>
    <p:sldId id="34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修行路很難走嗎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一、如何不被人考倒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要如何避免別人一句話考倒你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？除了信心堅定外，要培內心神，做到如如不動。這是自救的工夫。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修道非三天五天、三年五年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，而是一輩子的事，勿讓人一句話考倒。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修行路很難走嗎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二、誠心修辦不會倒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學道的第一個要件是：誠心、敬意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。「誠心」即斷疑生信。「敬意」即懂禮。道者，理也；理者，禮也。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要立志作聖事，化世人，不要只求有形有象的虛名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。有德無位能天長地久；有位無德難以始終如一，枉費你自己的根基緣份，修一輩子不得一個果，枉然不枉然？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859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修行路很難走嗎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三、堅忍力忍不會倒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道理很淺，只怕你不去參，不去悟，走馬觀花，虛有其表，那就誤人誤己。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年輕人志氣要浩大，要堅固，順境中能用「堅忍」，就不為物慾所誘惑；逆境中能用「力忍」，就不為浮華貧困所牽引。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時時刻刻處於平靜；處於温、良、恭、儉、讓，得理得體，事事即能順利。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4965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修行路很難走嗎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四、名利不迷不會倒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釋迦牟尼佛與觀世音菩薩都比我們富貴，有地位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，但祂們都能看破名和利離家訪真道，如今大家都供奉祂們。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現在人都被名和利所迷，拼命只為自己和子孫，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未把福散播出去，等斷氣後只有自己子孫拜你。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406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修行路很難走嗎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五、堅持行道不會倒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知「道」好後不要靠一張嘴宣傳，點點滴滴要靠自己去參悟。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明師啓開你的玄關，去行去修就靠你自己，明白道理後知路雖難走，你們還是要走下去。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自己要有主張，不要人家說「道」好，就跟著跑；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說「道」怎樣又怎樣不好，結果感覺受騙就不修，到時吃虧的是你自己。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492925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3068</TotalTime>
  <Words>485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修行路很難走嗎 悟見講</vt:lpstr>
      <vt:lpstr>修行路很難走嗎 悟見講</vt:lpstr>
      <vt:lpstr>修行路很難走嗎 悟見講</vt:lpstr>
      <vt:lpstr>修行路很難走嗎 悟見講</vt:lpstr>
      <vt:lpstr>修行路很難走嗎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2021-11-10T06:23:20Z</dcterms:modified>
  <cp:contentStatus/>
</cp:coreProperties>
</file>