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修行能增長佛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、求道後要修要辦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逢此末世，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能得寶貴大道，有很多行功了愿的機會，但是有些人，不知道要如何修，如何做很可惜！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上天慈悲，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先將你們的業力，暫撥一邊，進而行道、修道會較平順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修行能增長佛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二、立功德增長佛光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求道修道之後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，要去惡向善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，還要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去除邪思，非分的貪妄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愿力來去除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，不良的心念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愿力修正，自己不好的言行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001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修行能增長佛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、有佛光靈界</a:t>
            </a: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會助</a:t>
            </a:r>
            <a:endParaRPr lang="zh-TW" altLang="en-US" sz="39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八仙呂仙祖説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你們現在有肉身，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就要加緊修靈性。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無形眾生，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看見你們的靈光，跟別人不一樣，和你們身上，有一些無形的標誌，也跟普通人不一樣。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如果你的靈光是明亮的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，有些無形眾生，知道你是善良人，就會來助道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982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修行能增長佛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四、靈光強冤欠不擾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八仙呂仙祖説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你們現在修辦道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，也要好好修持靈光，因爲你們本身帶業，無形冤障，會看你們修得如何。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如果靈光很光亮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，代表你們的心念比較清、是善良的人士，無形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眾生，會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願意來幫助你們，比較不會干擾你們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97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修行能增長佛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五、有靈光衆生沾光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八仙呂仙祖説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賢士的靈光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，若是修得明亮，除了對自己好之外，玄祖也可以沾光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都能修得圓滿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，那眾生靠近你們，也可以沾光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355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修行能增長佛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六、累世來都有業力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八仙呂仙祖説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談到修心、修身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；希望你們能自救，並且救眾生。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現在世間上，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有相當多的無形眾生，只是賢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士，肉眼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沒看到，有些就在你們的後面，有些在你們的旁邊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396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修行能增長佛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七、冤欠也想沾光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八仙呂仙祖説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無形眾生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也希望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一席之地，能聽道理，並且在一旁看你們的發心，看你們念頭的轉變。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他們希望你們，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能修得更好、更發心、念頭更清純，並且能救他們，幫助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他們，有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得救的機會。</a:t>
            </a:r>
          </a:p>
        </p:txBody>
      </p:sp>
    </p:spTree>
    <p:extLst>
      <p:ext uri="{BB962C8B-B14F-4D97-AF65-F5344CB8AC3E}">
        <p14:creationId xmlns:p14="http://schemas.microsoft.com/office/powerpoint/2010/main" val="133898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518</TotalTime>
  <Words>504</Words>
  <Application>Microsoft Office PowerPoint</Application>
  <PresentationFormat>如螢幕大小 (16:9)</PresentationFormat>
  <Paragraphs>36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修行能增長佛光 悟見講</vt:lpstr>
      <vt:lpstr>修行能增長佛光 悟見講</vt:lpstr>
      <vt:lpstr>修行能增長佛光 悟見講</vt:lpstr>
      <vt:lpstr>修行能增長佛光 悟見講</vt:lpstr>
      <vt:lpstr>修行能增長佛光 悟見講</vt:lpstr>
      <vt:lpstr>修行能增長佛光 悟見講</vt:lpstr>
      <vt:lpstr>修行能增長佛光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233</cp:revision>
  <dcterms:created xsi:type="dcterms:W3CDTF">2014-02-15T05:50:45Z</dcterms:created>
  <dcterms:modified xsi:type="dcterms:W3CDTF">2017-11-09T06:03:54Z</dcterms:modified>
  <cp:contentStatus/>
</cp:coreProperties>
</file>