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6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92" d="100"/>
          <a:sy n="92" d="100"/>
        </p:scale>
        <p:origin x="738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2016/12/27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修行的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作為</a:t>
            </a:r>
            <a:r>
              <a:rPr lang="zh-TW" altLang="en-US" sz="4000" dirty="0" smtClean="0"/>
              <a:t> 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32656"/>
            <a:ext cx="8064896" cy="4896544"/>
          </a:xfrm>
        </p:spPr>
        <p:txBody>
          <a:bodyPr>
            <a:normAutofit fontScale="92500"/>
          </a:bodyPr>
          <a:lstStyle/>
          <a:p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老師説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修行是以成聖成佛為志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修行是以自覺覺他為本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修行是以真心佈施為功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修行是以大慈大悲為德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修行是以振聾啟瞶為才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修行是以通權達變為能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修行是以經世濟民為用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修行是以誠意和善為處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修行是以省察克治為方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修行是以中庸之道為行</a:t>
            </a:r>
          </a:p>
          <a:p>
            <a:endParaRPr lang="zh-TW" altLang="en-US" sz="3600" dirty="0"/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275</TotalTime>
  <Words>18</Words>
  <Application>Microsoft Office PowerPoint</Application>
  <PresentationFormat>如螢幕大小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Franklin Gothic Book</vt:lpstr>
      <vt:lpstr>微軟正黑體</vt:lpstr>
      <vt:lpstr>標楷體</vt:lpstr>
      <vt:lpstr>Arial</vt:lpstr>
      <vt:lpstr>Wingdings 2</vt:lpstr>
      <vt:lpstr>科技</vt:lpstr>
      <vt:lpstr>修行的作為 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悟見老兄</cp:lastModifiedBy>
  <cp:revision>87</cp:revision>
  <dcterms:created xsi:type="dcterms:W3CDTF">2014-02-15T05:50:45Z</dcterms:created>
  <dcterms:modified xsi:type="dcterms:W3CDTF">2016-12-27T14:44:25Z</dcterms:modified>
</cp:coreProperties>
</file>