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3" r:id="rId3"/>
    <p:sldId id="302" r:id="rId4"/>
    <p:sldId id="301" r:id="rId5"/>
    <p:sldId id="297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真理真天命真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來自老母的大慈大悲，以及彌勒祖師的宏慈大愿，諸天仙佛萬仙菩薩倒裝下凡，所為者是三曹大事，末後一著、彌勒收圓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乃秉承諸佛真體佛心，明師應運降世，師尊師母領命三曹普渡，要來完成此末後收圓之大任務。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天道才能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，我們靈性有機會得救、得解脫嗎？為師拿什麼給我的愛徒呢？就憑著這一指點，點開你的生死竅門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固有的良知良能，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只要你時時參悟，從這根本上去悟去修，道就像一把鑰匙，可以解開生死之間的迷惑，得了這把至寶的鑰匙，就要好好的應用它。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38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三、大道仍在普渡中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在老天還沒有止渡之前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，就是仙佛菩薩也不敢叫任何一個人不要辦道，因為這是一世修一世成的良辰佳期，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各位原胎佛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修了幾世，等了幾百年，才遇到三曹普渡，這個機會錯過了，誰能保證還有以後，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至於什麼時候止渡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，時候到了，老天自然會垂象，自然會指示，到那時候，你想辦恐怕也無法再辦了。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64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四、道是至尊至貴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，但是人做不到，反而怪起道來，至高無上的大道，擺在你的眼前，告訴你可以一世修一世成，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，就是在現在大開普渡的時候，快點去行功、去渡人。此時用力修，能讓我們一世修一世成，為何不呢？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47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五、天道佛堂至尊至貴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，為的是要方便接引眾生，而平常也能就近叩首、禮佛，還可以在家裡學習佛規禮節，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安了壇，獻香叩首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，便是壇主每日應行之禮，藉此而帶動齊家修道，每日言行有所錯誤，便可以在老母蓮前，誠心懺悔叩首，如此日積月累，必可改造命理，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自己姓什麼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，家裡的佛堂就姓什麼，子孫若能做到讓祖先沾光，你的這一生就很值得了。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335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六、生活即是道場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道場在那裡，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你們的工作場所，就是你們的道場，你們要把同事、上司、下屬都看成點傳師、仙佛、師尊師母，拿你們對仙佛的那份恭敬心、禮佛的心來對他們，做得到嗎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現在還被眾生認同，那是因為他做得好，把每一個眾生都當做仙佛來對待，所以千百萬年來，人家還記得祂。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277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辦不會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千秋萬世的後悔都沒有辦法彌補的，你能不能夠感覺到，一失足掉在萬丈深淵，永遠翻不了身的那種感受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人生在世，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就無所求，一切有如夢幻泡影，強求這短暫的享受，而捨掉這長遠的修辦道路程、超生了死的大事，真是天下第一大蠢人。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193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11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</TotalTime>
  <Words>767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修天道正知正見 悟見講</vt:lpstr>
      <vt:lpstr>修天道正知正見 悟見講</vt:lpstr>
      <vt:lpstr>修天道正知正見 悟見講</vt:lpstr>
      <vt:lpstr>修天道正知正見 悟見講</vt:lpstr>
      <vt:lpstr>修天道正知正見 悟見講</vt:lpstr>
      <vt:lpstr>修天道正知正見 悟見講</vt:lpstr>
      <vt:lpstr>修天道正知正見 悟見講</vt:lpstr>
      <vt:lpstr>修天道正知正見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91</cp:revision>
  <dcterms:created xsi:type="dcterms:W3CDTF">2014-02-15T05:50:45Z</dcterms:created>
  <dcterms:modified xsi:type="dcterms:W3CDTF">2016-12-09T14:02:39Z</dcterms:modified>
</cp:coreProperties>
</file>