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0" r:id="rId2"/>
    <p:sldId id="258" r:id="rId3"/>
    <p:sldId id="260" r:id="rId4"/>
    <p:sldId id="269" r:id="rId5"/>
    <p:sldId id="268" r:id="rId6"/>
    <p:sldId id="267" r:id="rId7"/>
    <p:sldId id="271" r:id="rId8"/>
    <p:sldId id="266" r:id="rId9"/>
    <p:sldId id="272" r:id="rId10"/>
    <p:sldId id="265" r:id="rId11"/>
    <p:sldId id="273" r:id="rId12"/>
    <p:sldId id="264" r:id="rId13"/>
    <p:sldId id="263" r:id="rId14"/>
    <p:sldId id="262" r:id="rId15"/>
    <p:sldId id="259" r:id="rId16"/>
    <p:sldId id="274" r:id="rId17"/>
    <p:sldId id="261" r:id="rId1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修天道去除無明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一、無明破除明明德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性本俱足萬法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緣無明障蔽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無明以明明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云：人生不滿百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，常使千歲憂。在這滾滾紅塵裡，只因為無明，產生了千千萬萬的牽掛，一圈一圈、一層一層的把「心」牢牢給栓住了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0773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修天道去除無明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八、什麼是大智慧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智慧得要若愚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聰明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的人，時時刻刻表現自己，一直希望往上爬，好表現自己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的人呢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，他怕爬得太高，跌得太重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一句話說：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聰明反被聰明誤。樹大招風啊！你爬得高，風一來，是不是先把你給掃下來啦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581323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修天道去除無明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我們的志節得要高、心氣卻得要低啊！己至末年了，但望徒兒一明理二明理三明理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需知「真」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需知「善」以仁心待人而非人心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需知「美」讓人生充滿美。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86657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修天道去除無明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九、認理實修除無明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有智慧去辨別是非，是理則進，非理則退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必須有定持之心，定住了你這個方向，把持住你這個目標，一生一世再也不移，這樣子才足以與聖賢同儕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更要以你的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去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善自權謀，去活潑運用，雖然佛有佛法，但是不失玲瓏，只要你們不跨越規矩，你怎麼樣做都是佛法。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64758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修天道去除無明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十、聰明也是無明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現代人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聰明反被聰明誤，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聰明並不是真智慧。修道最重要的是要提出真智慧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假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聰明者會偏激愛表現。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真聰明的人是大智若愚。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有智撥得乾坤轉，無智反被道理埋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熄滅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降伏諸魔，才可脫出五陰三界。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543644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修天道去除無明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十一、除身口意之無明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我就有苦，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而解鈴還須繫鈴人，要脫煩惱苦海，需靠本身的力量，別人是無法幫助的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呢？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從身口意修持著手，一切念頭思想行為皆由五蘊所引起，從修持中來往除不良的習性，靜熄動心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忍辱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包容有度量，逆來順受增長智慧，時時為別人設想，自然活得超脫快活。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870927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修天道去除無明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十二、迴光返照除無明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個人所講的均在數理當中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，有著對待，故凡事要迴光反照，如此，在閒關遇到廣考時，才能明辨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此普渡之期，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大家都是上求佛道，下渡眾生的一群，因此必須精進，然後應機而說，法本無高下或深淺之分別，只要適合對味即可。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918581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修天道去除無明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十三、去除無明火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聖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帝君：談無明火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「無明火」者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，就是嗔怒之火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其能蒙蔽吾人之明德本性，所以名為「無明之火」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蓋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因本性被埋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，不能放出光明之故也。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所謂：「一念嗔心起， 百萬障門開。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吾人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若能修去嗔毒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，改盡脾氣，則心性常放光明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，自然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心平氣和，常保清淨而不致於生脾氣，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發出無明火，以燒壞自性功德林矣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57236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修天道去除無明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無明火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，雖然可怕，但是卻可用心除之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之人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欲去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其三毒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，無名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之嗔火，若不能先去之，則太和之氣難保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，內功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也難成矣。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所謂：「一把無明火，燒盡功德林。」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52918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修天道去除無明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緊緊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的幾乎窒息，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濃濃的淡化不開，生活的目的完全陷入一直對過去、現在和未來的茫然和錯覺裡，無暇探討生命真正的意義何在，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於是，有了貪瞋痴愛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，有了因果輪迴，有了生生死死永無止息的沈浮。</a:t>
            </a:r>
            <a:endParaRPr lang="en-US" altLang="zh-TW" sz="36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修天道去除無明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不明理，焉修道。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己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性不明心昏昧，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至善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難復身難修；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己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身不正難化眾，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作苦海渡人舟。</a:t>
            </a:r>
          </a:p>
          <a:p>
            <a:pPr marL="36576" indent="0">
              <a:buNone/>
            </a:pP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老師說：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不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明理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，焉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                                      若是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真明理，執著心不生，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燈常自照，他人過莫尋，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懷過去心，無明火自生，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現在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心可存，悲心救世人，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未來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心可有，了愿返瑤琳。</a:t>
            </a: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6806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修天道去除無明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三、明師一指破無明</a:t>
            </a:r>
            <a:endParaRPr lang="en-US" altLang="zh-TW" sz="35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師一指己然超生，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但是接著就要破累世的宿習，各煩惱障，否則還是不能了死，還是在輪迴當中流轉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當下，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每一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個人均己明體，只因知障而無法悟空，故要時時觀照，由心、由潛意識下手，轉而步入空境，而且能夠無住，不在善惡福罪當中偏浮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不外人事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。彼此，當思想無法溝通，無明產生時，此乃累世識能的輪迴，燃燒起來滋味很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難受</a:t>
            </a:r>
            <a:r>
              <a:rPr lang="zh-TW" altLang="en-US" sz="3200" dirty="0"/>
              <a:t>。</a:t>
            </a:r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6858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修天道去除無明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四、不執著破除無明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的愛愁與執著產生無明，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是生死輪轉不止的主因，凡事隨心不要攀緣，否則產生執著，則心智無法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啟發，不能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大器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須知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「愛河千尺浪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，苦海萬重波」，人一生執著就無法自在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所謂習慣，</a:t>
            </a:r>
            <a:r>
              <a:rPr lang="zh-TW" altLang="en-US" sz="3400" smtClean="0">
                <a:latin typeface="標楷體" panose="03000509000000000000" pitchFamily="65" charset="-120"/>
                <a:ea typeface="標楷體" panose="03000509000000000000" pitchFamily="65" charset="-120"/>
              </a:rPr>
              <a:t>乃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個人累世的宿習，而「我的」，「我做的」，「我本來就有的」等等都是執著，都是無明。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61093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修天道去除無明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五、用轉唸破除無明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破無明說難很難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，說簡單也非常簡單，只要一個念頭轉過來就好了，只是要跨越一個念頭卻非常困難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跨越呢？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首先相互間思想要充份的溝通，每件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事情，各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個人的出發點都是善意，但要配合整體來觀察，亦即所謂通盤的考慮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：家人反對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因為怕導致營養不良，這時，要以感激的心情，和顏悅色的態度加以說明，充份溝通之後事情自然圓滿。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4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6126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修天道去除無明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六、去除我見破無明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此外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，時時站在別人的立場反觀，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去除我見，想想看，甚至這肉體都並非我有了，還有什麼是我的呢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要隨時為他人設想一下，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例如點傳師站在講師壇主的立場來看，而講師壇主也要時時為點傳師著想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點傳師有不完美的地方，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也要想到點傳師沒有功勞也有苦勞，沒有苦勞也有疲勞，這一點希望徒兒都能做到。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71037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修天道去除無明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七、用智慧破除無明</a:t>
            </a:r>
            <a:endParaRPr lang="en-US" altLang="zh-TW" sz="39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有思考，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就不是道，那叫做人心，叫做聰明。動了人心，這個智慧，也就不一樣了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智慧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跟聰明可是不一樣啊！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你們得要搞清楚喔！智慧發於天心，不偏不倚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9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用</a:t>
            </a:r>
            <a:r>
              <a:rPr lang="zh-TW" altLang="en-US" sz="39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了人心、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用了聰明，就會自誤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3900" dirty="0">
                <a:latin typeface="標楷體" panose="03000509000000000000" pitchFamily="65" charset="-120"/>
                <a:ea typeface="標楷體" panose="03000509000000000000" pitchFamily="65" charset="-120"/>
              </a:rPr>
              <a:t>是聰明？聰明的心，容易有對待，有了對待心，就可能害了你自己。</a:t>
            </a:r>
            <a:endParaRPr lang="en-US" altLang="zh-TW" sz="39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207365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3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修天道去除無明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這一件事情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，想一下，有沒有利益？做那一件事情，想一下，會不會害死我？所以說啊，用了聰明來做事，你就有可能誤了你自己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比如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說呢！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你今天來這裡聽道理，一進門你就想，會不會是邪教啊？所以說，這個聰明己輸於智慧了。你們希望聰明呢？還是希望智慧？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92296656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352</TotalTime>
  <Words>1521</Words>
  <Application>Microsoft Office PowerPoint</Application>
  <PresentationFormat>如螢幕大小 (16:9)</PresentationFormat>
  <Paragraphs>290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4" baseType="lpstr">
      <vt:lpstr>Franklin Gothic Book</vt:lpstr>
      <vt:lpstr>全真細隸書</vt:lpstr>
      <vt:lpstr>微軟正黑體</vt:lpstr>
      <vt:lpstr>標楷體</vt:lpstr>
      <vt:lpstr>Arial</vt:lpstr>
      <vt:lpstr>Wingdings 2</vt:lpstr>
      <vt:lpstr>科技</vt:lpstr>
      <vt:lpstr>修天道去除無明 悟見講                  </vt:lpstr>
      <vt:lpstr>修天道去除無明 悟見講                  </vt:lpstr>
      <vt:lpstr>修天道去除無明 悟見講                  </vt:lpstr>
      <vt:lpstr>修天道去除無明 悟見講                  </vt:lpstr>
      <vt:lpstr>修天道去除無明 悟見講                  </vt:lpstr>
      <vt:lpstr>修天道去除無明 悟見講                  </vt:lpstr>
      <vt:lpstr>修天道去除無明 悟見講                  </vt:lpstr>
      <vt:lpstr>修天道去除無明 悟見講                  </vt:lpstr>
      <vt:lpstr>修天道去除無明 悟見講                  </vt:lpstr>
      <vt:lpstr>修天道去除無明 悟見講                  </vt:lpstr>
      <vt:lpstr>修天道去除無明 悟見講                  </vt:lpstr>
      <vt:lpstr>修天道去除無明 悟見講                  </vt:lpstr>
      <vt:lpstr>修天道去除無明 悟見講                  </vt:lpstr>
      <vt:lpstr>修天道去除無明 悟見講                  </vt:lpstr>
      <vt:lpstr>修天道去除無明 悟見講                  </vt:lpstr>
      <vt:lpstr>修天道去除無明 悟見講                  </vt:lpstr>
      <vt:lpstr>修天道去除無明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173</cp:revision>
  <dcterms:created xsi:type="dcterms:W3CDTF">2014-02-15T05:50:45Z</dcterms:created>
  <dcterms:modified xsi:type="dcterms:W3CDTF">2016-08-19T02:47:15Z</dcterms:modified>
</cp:coreProperties>
</file>