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96" r:id="rId2"/>
    <p:sldId id="297" r:id="rId3"/>
    <p:sldId id="310" r:id="rId4"/>
    <p:sldId id="309" r:id="rId5"/>
    <p:sldId id="308" r:id="rId6"/>
    <p:sldId id="307" r:id="rId7"/>
    <p:sldId id="306" r:id="rId8"/>
    <p:sldId id="305" r:id="rId9"/>
    <p:sldId id="304" r:id="rId10"/>
    <p:sldId id="303" r:id="rId11"/>
    <p:sldId id="311" r:id="rId12"/>
    <p:sldId id="302" r:id="rId13"/>
    <p:sldId id="301" r:id="rId14"/>
    <p:sldId id="300" r:id="rId15"/>
    <p:sldId id="299" r:id="rId16"/>
    <p:sldId id="298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修回菩提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、慾望是無止境的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活在這個世間上，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總是有一些情慾、妄念，甚至會使你自己迷失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一個人，一心追求一種物慾時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，為了滿足自己，你會想盡辦法，來滿足自己的物慾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你們追求到以後，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你們真正得到的是什麼？有沒有想過，你雖然滿足了自己的需求，但是你們的慾望是不會停止的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修回菩提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十、心要歸零莫執著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歸於「零」時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，心量是無限廣大的，什麼都擁有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想要擁有很多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，實際上並沒有那麼多，若你的心不執著，就能擁有更多東西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208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修回菩提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十一、回到自性佛堂來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你來到這佛堂，是否擁有這空間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？這裡是仙佛的，也屬於眾生的地方，所以你想來就來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佛堂，就是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你的家，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在人間的家。就如一個加油站，車要加油，人也要加油，無形中便能獲得更多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33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修回菩提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十一、回到自性佛堂來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在家庭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只有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那有限的空間，若到佛堂，走到哪裡，就擁有到哪裡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不受拘束，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睡在地上，床就更大了，與天地融合在一起，所以心胸要放大，才能擁有更多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230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修回菩提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十二、修道就是不輕慢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能夠輕慢，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不能夠鬆懈，這就是修道。修道不是放鬆自己的心，而是時時刻刻注意你的心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它，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發於裡面的赤誠，所表現出來的，所以，它不作做，而且它不困難，它也不是另外一個個體，而是你們本來俱足的，因此你們要降服你們的心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582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修回菩提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十三、當下開悟回本心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當下開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保持那顆心，始終如一。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什麼事情能夠讓你刻骨銘心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們，認識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，明白了自己，認定了自己的使命，認定了自己的腳步，才能夠真正的刻骨銘心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434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修回菩提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十四、普渡眾生是使命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真諦，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你們人生的使命，你們的使命在普渡眾生，拯救所有的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眾生。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除了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普渡你們外面的眾生之外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，也要普渡你們裡面的眾生，普渡自己裡面的眾生是利己，利己才能夠利人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232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修回菩提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十五、永保菩提心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的菩薩心腸要持久、要恆長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，時時刻刻把你的光芒顯耀出來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縱使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你是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小的蠟燭，只要你點燃了，你就能夠照亮。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802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修回菩提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二、知足能去除慾望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想去除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慾望，就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得知足，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凡事知足就好，有得用就好，不要要求太多，凡事過的去就好，何必又去爭？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爭的來，算你好命、好運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；爭不來，後悔的是你自己，將自己的身體糟蹋了，心也累了，什麼都沒有，那有什麼意義？沒有什麼意義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551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修回菩提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三、善念懺悔除罪業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以前的是是非非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、善善惡惡都能一筆勾銷，那一筆勾銷在於哪裡？在於你當下的善念。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顆心要怎麼洗呢？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要用懺悔心，還有智慧水與功德水，才能洗掉內心污穢，而且最重要的是天天洗，時時刻刻不離這個，二六時中不離自性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723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修回菩提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四、掌握自己的善心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的想法能清洗乾淨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，才能真正的接近佛性，你的心還不能夠掌握的話，可能對修道，比較沒有把握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修道就在掌握自己的一顆善心，對別人好，就是你善心的發現，如果計較心起，就是惡念發生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237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修回菩提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五、戒除貪嗔痴三毒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、嗔、痴三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毒，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地獄之根，你沒貪，更要去除「嗔痴」，癡迷乃是一個妄念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、嗔、痴不同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，一個人一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生氣，是不是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嗔念？所以要知足才能常樂。貪、嗔、痴這三樣要慢慢戒除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661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修回菩提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六、正己才能成人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佛心、濟世心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，能夠自拔，才能夠拔人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覺他，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自己不能夠正己，怎麼能夠成人，成己才能成物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524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修回菩提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七、看淡名利超凡俗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所謂人生兩條船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就是功名與財富，而今修道最大阻礙就是名與利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唯有看淡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能夠高超出眾。修道人生的兩條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船，是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忠恕、慈悲。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559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修回菩提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八、要返觀自照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修久了，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往往就一直看到別人的腳步，忘記自己的腳步是對是錯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盡心、用心去衝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，可是忘記什麼時候該加速、什麼時候該減速、什麼時候剛剛好，你闖出一片天空時，你們的心是不是也開了一片天空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491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修回菩提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九、心量要廣要謙虛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當你心廣時，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你有否想到你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心，也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跟著自大，記住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「要廣不要大」，你們雖然不在道場外爭名利，但是也不要在道場內爭名爭利。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愈是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謙虛，愈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是不想要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，上天就給你更多，你心裡沒有佔有的心，你將會擁有的更多，你愈想佔有，你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真的，就是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佔有那麼一點點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081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524</TotalTime>
  <Words>1192</Words>
  <Application>Microsoft Office PowerPoint</Application>
  <PresentationFormat>如螢幕大小 (16:9)</PresentationFormat>
  <Paragraphs>81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修回菩提心 悟見講</vt:lpstr>
      <vt:lpstr>修回菩提心 悟見講</vt:lpstr>
      <vt:lpstr>修回菩提心 悟見講</vt:lpstr>
      <vt:lpstr>修回菩提心 悟見講</vt:lpstr>
      <vt:lpstr>修回菩提心 悟見講</vt:lpstr>
      <vt:lpstr>修回菩提心 悟見講</vt:lpstr>
      <vt:lpstr>修回菩提心 悟見講</vt:lpstr>
      <vt:lpstr>修回菩提心 悟見講</vt:lpstr>
      <vt:lpstr>修回菩提心 悟見講</vt:lpstr>
      <vt:lpstr>修回菩提心 悟見講</vt:lpstr>
      <vt:lpstr>修回菩提心 悟見講</vt:lpstr>
      <vt:lpstr>修回菩提心 悟見講</vt:lpstr>
      <vt:lpstr>修回菩提心 悟見講</vt:lpstr>
      <vt:lpstr>修回菩提心 悟見講</vt:lpstr>
      <vt:lpstr>修回菩提心 悟見講</vt:lpstr>
      <vt:lpstr>修回菩提心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238</cp:revision>
  <dcterms:created xsi:type="dcterms:W3CDTF">2014-02-15T05:50:45Z</dcterms:created>
  <dcterms:modified xsi:type="dcterms:W3CDTF">2017-12-15T04:30:45Z</dcterms:modified>
  <cp:contentStatus/>
</cp:coreProperties>
</file>