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45" r:id="rId2"/>
    <p:sldId id="346" r:id="rId3"/>
    <p:sldId id="347" r:id="rId4"/>
    <p:sldId id="348" r:id="rId5"/>
    <p:sldId id="349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FE57C093-A4BB-45D2-BBCF-4A4BEA121603}"/>
    <pc:docChg chg="custSel addSld modSld">
      <pc:chgData name="老兄 悟見" userId="d3c841b5715e98f1" providerId="LiveId" clId="{FE57C093-A4BB-45D2-BBCF-4A4BEA121603}" dt="2021-09-15T09:07:02.688" v="44" actId="207"/>
      <pc:docMkLst>
        <pc:docMk/>
      </pc:docMkLst>
      <pc:sldChg chg="modSp mod">
        <pc:chgData name="老兄 悟見" userId="d3c841b5715e98f1" providerId="LiveId" clId="{FE57C093-A4BB-45D2-BBCF-4A4BEA121603}" dt="2021-09-15T09:05:24.536" v="26" actId="207"/>
        <pc:sldMkLst>
          <pc:docMk/>
          <pc:sldMk cId="2451051432" sldId="345"/>
        </pc:sldMkLst>
        <pc:spChg chg="mod">
          <ac:chgData name="老兄 悟見" userId="d3c841b5715e98f1" providerId="LiveId" clId="{FE57C093-A4BB-45D2-BBCF-4A4BEA121603}" dt="2021-09-15T09:05:24.536" v="26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FE57C093-A4BB-45D2-BBCF-4A4BEA121603}" dt="2021-09-15T09:05:44.810" v="30" actId="207"/>
        <pc:sldMkLst>
          <pc:docMk/>
          <pc:sldMk cId="1685892469" sldId="346"/>
        </pc:sldMkLst>
        <pc:spChg chg="mod">
          <ac:chgData name="老兄 悟見" userId="d3c841b5715e98f1" providerId="LiveId" clId="{FE57C093-A4BB-45D2-BBCF-4A4BEA121603}" dt="2021-09-15T09:05:44.810" v="30" actId="207"/>
          <ac:spMkLst>
            <pc:docMk/>
            <pc:sldMk cId="1685892469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FE57C093-A4BB-45D2-BBCF-4A4BEA121603}" dt="2021-09-15T09:06:11.202" v="34" actId="207"/>
        <pc:sldMkLst>
          <pc:docMk/>
          <pc:sldMk cId="17331698" sldId="347"/>
        </pc:sldMkLst>
        <pc:spChg chg="mod">
          <ac:chgData name="老兄 悟見" userId="d3c841b5715e98f1" providerId="LiveId" clId="{FE57C093-A4BB-45D2-BBCF-4A4BEA121603}" dt="2021-09-15T09:06:11.202" v="34" actId="207"/>
          <ac:spMkLst>
            <pc:docMk/>
            <pc:sldMk cId="17331698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FE57C093-A4BB-45D2-BBCF-4A4BEA121603}" dt="2021-09-15T09:06:37.850" v="40" actId="20578"/>
        <pc:sldMkLst>
          <pc:docMk/>
          <pc:sldMk cId="401452161" sldId="348"/>
        </pc:sldMkLst>
        <pc:spChg chg="mod">
          <ac:chgData name="老兄 悟見" userId="d3c841b5715e98f1" providerId="LiveId" clId="{FE57C093-A4BB-45D2-BBCF-4A4BEA121603}" dt="2021-09-15T09:06:37.850" v="40" actId="20578"/>
          <ac:spMkLst>
            <pc:docMk/>
            <pc:sldMk cId="401452161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FE57C093-A4BB-45D2-BBCF-4A4BEA121603}" dt="2021-09-15T09:07:02.688" v="44" actId="207"/>
        <pc:sldMkLst>
          <pc:docMk/>
          <pc:sldMk cId="2951226739" sldId="349"/>
        </pc:sldMkLst>
        <pc:spChg chg="mod">
          <ac:chgData name="老兄 悟見" userId="d3c841b5715e98f1" providerId="LiveId" clId="{FE57C093-A4BB-45D2-BBCF-4A4BEA121603}" dt="2021-09-15T09:07:02.688" v="44" actId="207"/>
          <ac:spMkLst>
            <pc:docMk/>
            <pc:sldMk cId="2951226739" sldId="34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2021/9/15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你肯修辦就是佛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一、你肯修辦就是佛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修道要修到沒有罣礙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，走到哪裡都能適應，都能心安理得、隨遇而安，都能把道繼續傳下去，如此不就跟仙佛一樣雲遊四海、逍遙自在了嗎？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衪們不論困難或平順，都能安然的渡過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、安然的接受，這就是「仙」啊！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你肯修辦就是佛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二、佛心是坦蕩平常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其實仙佛也會有碰到困難的時候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，但不管順、逆，衪們都能以平常心去面對。 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要當常青樹，就得時時保持心平氣和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，當你心中沒有怨恨、沒有痴想、不與人爭時，才能時時快樂。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8589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你肯修辦就是佛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三、要認真好好修道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徒兒們要認真好好修，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盡人道、修天道，徒兒們要了解人生的價值所在，才不枉此生。雖然有時不能好好發揮，但各有因緣也是急不得啊！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一定要有大志向，但也不要好高騖遠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，多多研究經典，了解真理、認理實修，要徹悟肉體是假，生病也是假，凡事都看得開，好好地認真修道。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3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你肯修辦就是佛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四、修道難免有考驗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你們都很乖，都用心良苦，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為了辦道也常受苦受難，這些為師都知道！你們只要記住：修道途中難免都會有困難，你看自古以來仙佛菩薩修道都是遭遇重重困難才成就證道的。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常言道：「沒有經過一番的寒徹骨，哪有梅花樸鼻香？」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所以，要知命，要認命，你才能夠立命、了命。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45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你肯修辦就是佛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五、開墾良田即是佛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良田，指的是我們的一顆心，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它主宰我們的一身，因此，做事若心不在焉，則不會成功。佛家所說的「掃三心飛四相」，儒家說的「三省其身、四勿其心」，在在皆指此心。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修持若能保持一顆平常心，心中就有所得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，而追求人生的目標，或生命的意義，也在在都靠此心，其中最重要的是──踏實。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1226739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3056</TotalTime>
  <Words>496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你肯修辦就是佛 悟見講</vt:lpstr>
      <vt:lpstr>你肯修辦就是佛 悟見講</vt:lpstr>
      <vt:lpstr>你肯修辦就是佛 悟見講</vt:lpstr>
      <vt:lpstr>你肯修辦就是佛 悟見講</vt:lpstr>
      <vt:lpstr>你肯修辦就是佛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2021-09-15T09:07:05Z</dcterms:modified>
  <cp:contentStatus/>
</cp:coreProperties>
</file>