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16" r:id="rId2"/>
    <p:sldId id="317" r:id="rId3"/>
    <p:sldId id="323" r:id="rId4"/>
    <p:sldId id="322" r:id="rId5"/>
    <p:sldId id="321" r:id="rId6"/>
    <p:sldId id="320" r:id="rId7"/>
    <p:sldId id="319" r:id="rId8"/>
    <p:sldId id="318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慈悲有多少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、仙佛倒裝降世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賢士有緣得求天道、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有緣共同來參研道理，更有機會能渡化群生、消冤解孽，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這無疑是一個聖賢仙佛在世，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這無疑是這世間上的廣大福音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慈悲有多少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二、知行合一是真知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是以學道之人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最基本即是擁有一顆慈悲愛心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，捨不得眾生苦難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而行之，才是一位修道人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，真正的舉動，知行合一，才是真知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57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慈悲有多少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三、慈悲第一為清口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怎樣才是慈悲第一步？清口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──為了自己的身體健康著想，為了天下萬物著想，當下要做個了斷。想一想，有此機緣何不把握？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人生哪裡是你可以預料的呢？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想說可以再緩一緩，但能保證還有明天嗎？所以有智慧的人當要好好的思量一下，多戒殺放生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4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慈悲有多少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四、慈悲第二設佛堂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慈悲的第二步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安設佛堂──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捨不得很多人未登上法船，能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安艘法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船來救眾生，無形當中，所造下的功德，不但能讓自己的家庭事業，興旺順利，也能造就許多眾生，齊沾天恩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士只要有此心愿，上天不會辜負的。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627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慈悲有多少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五、慈悲第三渡衆生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慈悲的第三步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渡化眾生──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賢士今日能得求天道，得沾天恩師德，讓自己的人生路途，越來越順暢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若能再往外渡化更多人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，讓他們也同樣能得沾天恩，改變命運，不但這些人會感謝你，這些人的九玄七祖更會暗中保佑你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3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慈悲有多少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六、慈悲第四參禮節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慈悲的第四步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參研禮節進階班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──道理有深有淺，然而在深淺之中，能啟發妙智慧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道義的學習，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每學習一次，就在心裡刻劃一次，每一個真理烙印，就是在洗滌你本身的污垢，除去一層一層的污染，復顯本明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0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慈悲有多少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、道理是學不完的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縱是淺白的道理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，在不同的因緣際遇之下，也是自己最大的幫助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千萬不要說這太簡單了，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這個我早就懂了，而放棄來參研進階班的機會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91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慈悲有多少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八、一步一步往上爬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你想要爬上十層樓高，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是否要從第一階開始呢？那進階班，就像這一階一階的樓梯一般，將這每一步的階梯都踏穩當，就能順利平安的往上攀爬，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時間環境不是問題，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自己的這顆心，想不想，肯不肯，才是最大的關鍵。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80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2175</TotalTime>
  <Words>643</Words>
  <Application>Microsoft Office PowerPoint</Application>
  <PresentationFormat>如螢幕大小 (16:9)</PresentationFormat>
  <Paragraphs>44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你老慈悲有多少 悟見講</vt:lpstr>
      <vt:lpstr>你老慈悲有多少 悟見講</vt:lpstr>
      <vt:lpstr>你老慈悲有多少 悟見講</vt:lpstr>
      <vt:lpstr>你老慈悲有多少 悟見講</vt:lpstr>
      <vt:lpstr>你老慈悲有多少 悟見講</vt:lpstr>
      <vt:lpstr>你老慈悲有多少 悟見講</vt:lpstr>
      <vt:lpstr>你老慈悲有多少 悟見講</vt:lpstr>
      <vt:lpstr>你老慈悲有多少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371</cp:revision>
  <dcterms:created xsi:type="dcterms:W3CDTF">2014-02-15T05:50:45Z</dcterms:created>
  <dcterms:modified xsi:type="dcterms:W3CDTF">2018-09-26T10:27:01Z</dcterms:modified>
  <cp:contentStatus/>
</cp:coreProperties>
</file>