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3" r:id="rId2"/>
    <p:sldId id="344" r:id="rId3"/>
    <p:sldId id="346" r:id="rId4"/>
    <p:sldId id="347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E27C7C5-B092-46C8-9260-B3DC852AEDFC}"/>
    <pc:docChg chg="custSel addSld delSld modSld sldOrd">
      <pc:chgData name="老兄 悟見" userId="d3c841b5715e98f1" providerId="LiveId" clId="{5E27C7C5-B092-46C8-9260-B3DC852AEDFC}" dt="2021-09-15T07:08:58.567" v="36" actId="207"/>
      <pc:docMkLst>
        <pc:docMk/>
      </pc:docMkLst>
      <pc:sldChg chg="modSp mod">
        <pc:chgData name="老兄 悟見" userId="d3c841b5715e98f1" providerId="LiveId" clId="{5E27C7C5-B092-46C8-9260-B3DC852AEDFC}" dt="2021-09-15T07:06:47.826" v="23" actId="207"/>
        <pc:sldMkLst>
          <pc:docMk/>
          <pc:sldMk cId="2178315632" sldId="343"/>
        </pc:sldMkLst>
        <pc:spChg chg="mod">
          <ac:chgData name="老兄 悟見" userId="d3c841b5715e98f1" providerId="LiveId" clId="{5E27C7C5-B092-46C8-9260-B3DC852AEDFC}" dt="2021-09-15T07:06:47.826" v="23" actId="207"/>
          <ac:spMkLst>
            <pc:docMk/>
            <pc:sldMk cId="2178315632" sldId="343"/>
            <ac:spMk id="5" creationId="{00000000-0000-0000-0000-000000000000}"/>
          </ac:spMkLst>
        </pc:spChg>
      </pc:sldChg>
      <pc:sldChg chg="modSp mod">
        <pc:chgData name="老兄 悟見" userId="d3c841b5715e98f1" providerId="LiveId" clId="{5E27C7C5-B092-46C8-9260-B3DC852AEDFC}" dt="2021-09-15T07:07:44.277" v="27" actId="207"/>
        <pc:sldMkLst>
          <pc:docMk/>
          <pc:sldMk cId="953438635" sldId="344"/>
        </pc:sldMkLst>
        <pc:spChg chg="mod">
          <ac:chgData name="老兄 悟見" userId="d3c841b5715e98f1" providerId="LiveId" clId="{5E27C7C5-B092-46C8-9260-B3DC852AEDFC}" dt="2021-09-15T07:07:44.277" v="27" actId="207"/>
          <ac:spMkLst>
            <pc:docMk/>
            <pc:sldMk cId="953438635" sldId="344"/>
            <ac:spMk id="5" creationId="{00000000-0000-0000-0000-000000000000}"/>
          </ac:spMkLst>
        </pc:spChg>
      </pc:sldChg>
      <pc:sldChg chg="add del ord">
        <pc:chgData name="老兄 悟見" userId="d3c841b5715e98f1" providerId="LiveId" clId="{5E27C7C5-B092-46C8-9260-B3DC852AEDFC}" dt="2021-09-15T07:06:07.885" v="17" actId="2696"/>
        <pc:sldMkLst>
          <pc:docMk/>
          <pc:sldMk cId="2451051432" sldId="345"/>
        </pc:sldMkLst>
      </pc:sldChg>
      <pc:sldChg chg="modSp mod">
        <pc:chgData name="老兄 悟見" userId="d3c841b5715e98f1" providerId="LiveId" clId="{5E27C7C5-B092-46C8-9260-B3DC852AEDFC}" dt="2021-09-15T07:08:31.058" v="32" actId="207"/>
        <pc:sldMkLst>
          <pc:docMk/>
          <pc:sldMk cId="3916851775" sldId="346"/>
        </pc:sldMkLst>
        <pc:spChg chg="mod">
          <ac:chgData name="老兄 悟見" userId="d3c841b5715e98f1" providerId="LiveId" clId="{5E27C7C5-B092-46C8-9260-B3DC852AEDFC}" dt="2021-09-15T07:08:31.058" v="32" actId="207"/>
          <ac:spMkLst>
            <pc:docMk/>
            <pc:sldMk cId="3916851775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E27C7C5-B092-46C8-9260-B3DC852AEDFC}" dt="2021-09-15T07:08:58.567" v="36" actId="207"/>
        <pc:sldMkLst>
          <pc:docMk/>
          <pc:sldMk cId="4196424414" sldId="347"/>
        </pc:sldMkLst>
        <pc:spChg chg="mod">
          <ac:chgData name="老兄 悟見" userId="d3c841b5715e98f1" providerId="LiveId" clId="{5E27C7C5-B092-46C8-9260-B3DC852AEDFC}" dt="2021-09-15T07:08:58.567" v="36" actId="207"/>
          <ac:spMkLst>
            <pc:docMk/>
            <pc:sldMk cId="4196424414" sldId="347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你的道行有多高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一、發無明火道行差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徒最致命的一傷，就在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火候鍛煉 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這門功課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，常常淪陷此關，讓別人的有心、無心之談來左右。修行人不懂得善解別人的意思，反倒誤解、惡解，就容易造成一把無明火，燒毁功德林啊！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一念瞋恨起，百萬障門開。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當這門一開，徒的生命就起狂風下暴雨了，何必要這樣苦自己呢？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831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你的道行有多高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二、不昧因果道行高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天下諸事，難免會有因果聚會時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，如果修行的人還不能了然這樣的事，反而跟著起舞，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這樣，貪嗔痴的病根就永難革除啊！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343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你的道行有多高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三、反省真修道行高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徒兒有多久没好好看看自己的樣子啦？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修道後的徒是不是莊嚴了，修道後的徒是不是不同了？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你們試煉自己的機會很多，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徒在這樣的過程中是更柔軟了？還是更尖銳了？看看聖賢，看看心，看看愿立，為師說一句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~『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要真修才有真道味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，不然就什麼都不是！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85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你的道行有多高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四、能受歷煉道行高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願徒兒各個都能忍辱、精進，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發善心、善愿，存佛心、做佛事，莊敬自強，自愛愛人；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如果徒兒能夠接受這些歷煉，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走到哪裡都可安然自在。常言道：不經一事，不長一智，多一分經驗，多增長一分智慧。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642441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3057</TotalTime>
  <Words>359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你的道行有多高 悟見講</vt:lpstr>
      <vt:lpstr>你的道行有多高 悟見講</vt:lpstr>
      <vt:lpstr>你的道行有多高 悟見講</vt:lpstr>
      <vt:lpstr>你的道行有多高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2021-09-15T07:09:00Z</dcterms:modified>
  <cp:contentStatus/>
</cp:coreProperties>
</file>