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63550DF-7BC4-4EA9-9725-31056E3B724A}"/>
    <pc:docChg chg="custSel addSld modSld">
      <pc:chgData name="老兄 悟見" userId="d3c841b5715e98f1" providerId="LiveId" clId="{263550DF-7BC4-4EA9-9725-31056E3B724A}" dt="2021-09-15T07:15:12.076" v="45" actId="207"/>
      <pc:docMkLst>
        <pc:docMk/>
      </pc:docMkLst>
      <pc:sldChg chg="modSp mod">
        <pc:chgData name="老兄 悟見" userId="d3c841b5715e98f1" providerId="LiveId" clId="{263550DF-7BC4-4EA9-9725-31056E3B724A}" dt="2021-09-15T07:12:50.406" v="25" actId="207"/>
        <pc:sldMkLst>
          <pc:docMk/>
          <pc:sldMk cId="2451051432" sldId="345"/>
        </pc:sldMkLst>
        <pc:spChg chg="mod">
          <ac:chgData name="老兄 悟見" userId="d3c841b5715e98f1" providerId="LiveId" clId="{263550DF-7BC4-4EA9-9725-31056E3B724A}" dt="2021-09-15T07:12:50.406" v="2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63550DF-7BC4-4EA9-9725-31056E3B724A}" dt="2021-09-15T07:13:29.254" v="30" actId="207"/>
        <pc:sldMkLst>
          <pc:docMk/>
          <pc:sldMk cId="2072646028" sldId="346"/>
        </pc:sldMkLst>
        <pc:spChg chg="mod">
          <ac:chgData name="老兄 悟見" userId="d3c841b5715e98f1" providerId="LiveId" clId="{263550DF-7BC4-4EA9-9725-31056E3B724A}" dt="2021-09-15T07:13:29.254" v="30" actId="207"/>
          <ac:spMkLst>
            <pc:docMk/>
            <pc:sldMk cId="207264602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63550DF-7BC4-4EA9-9725-31056E3B724A}" dt="2021-09-15T07:14:07.970" v="35" actId="207"/>
        <pc:sldMkLst>
          <pc:docMk/>
          <pc:sldMk cId="2646982882" sldId="347"/>
        </pc:sldMkLst>
        <pc:spChg chg="mod">
          <ac:chgData name="老兄 悟見" userId="d3c841b5715e98f1" providerId="LiveId" clId="{263550DF-7BC4-4EA9-9725-31056E3B724A}" dt="2021-09-15T07:14:07.970" v="35" actId="207"/>
          <ac:spMkLst>
            <pc:docMk/>
            <pc:sldMk cId="264698288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63550DF-7BC4-4EA9-9725-31056E3B724A}" dt="2021-09-15T07:15:12.076" v="45" actId="207"/>
        <pc:sldMkLst>
          <pc:docMk/>
          <pc:sldMk cId="551865496" sldId="348"/>
        </pc:sldMkLst>
        <pc:spChg chg="mod">
          <ac:chgData name="老兄 悟見" userId="d3c841b5715e98f1" providerId="LiveId" clId="{263550DF-7BC4-4EA9-9725-31056E3B724A}" dt="2021-09-15T07:15:12.076" v="45" actId="207"/>
          <ac:spMkLst>
            <pc:docMk/>
            <pc:sldMk cId="551865496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63550DF-7BC4-4EA9-9725-31056E3B724A}" dt="2021-09-15T07:14:35.212" v="39" actId="207"/>
        <pc:sldMkLst>
          <pc:docMk/>
          <pc:sldMk cId="2331425015" sldId="349"/>
        </pc:sldMkLst>
        <pc:spChg chg="mod">
          <ac:chgData name="老兄 悟見" userId="d3c841b5715e98f1" providerId="LiveId" clId="{263550DF-7BC4-4EA9-9725-31056E3B724A}" dt="2021-09-15T07:14:35.212" v="39" actId="207"/>
          <ac:spMkLst>
            <pc:docMk/>
            <pc:sldMk cId="2331425015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你的佛光像太陽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一、給世界衆生溫暖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為師希望徒兒，都能把握今天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，把握當下，活在人世間，做個頂天立地的人，做對這世間有貢獻的事，徒兒能不能做到，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只要有你們，世界上永遠都有溫暖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，只要有你們，就能夠散播愛、散播熱、散播光芒。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你的佛光像太陽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二、你的佛光如太陽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所以你不只是蠟燭，你也是光芒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，你也是太陽，所以要好好的把你的愛心，你的熱能，你的朝氣帶出來，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好好的發揮你自己，把你自己真正的發揮到最極點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，留下一些絢爛的色彩 給後世的人歌頌，給後世的人景仰我們，好嗎。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264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你的佛光像太陽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三、效法佛陀與觀音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在這凡塵之中，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觀音菩薩、釋迦牟尼佛，我們都認識祂們，因為祂們的精神不朽，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因為祂們都能夠捨棄榮華富貴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，為什麼祂們能成佛、不朽，因為祂們曉得什麼是實在的東西。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698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你的佛光像太陽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四、不要再吃衆生肉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現在不是自掃門前雪的時候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，我們當要雪中送炭不是嗎，看見眾生沈溺在苦海之中，可不可憐，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朝忙夕忙所為者何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，想過沒有說你們是個佛，你們還要吃別人靈性的肉體，一隻鴨、一隻狗，都有靈性，是不是啊。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142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你的佛光像太陽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五、佛是救世救人的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吃別人得要還別人，佛那有這樣子啊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，佛是救世救人的，是不是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佛要能夠犧牲自己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像蠟燭一樣，照亮別人，照亮這個黑暗的人心。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所以人要學佛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就要懂得犧牲自己一切不好的習慣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懂嗎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，要修到不是人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別人才會叫 你是佛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18654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420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你的佛光像太陽 悟見講</vt:lpstr>
      <vt:lpstr>你的佛光像太陽 悟見講</vt:lpstr>
      <vt:lpstr>你的佛光像太陽 悟見講</vt:lpstr>
      <vt:lpstr>你的佛光像太陽 悟見講</vt:lpstr>
      <vt:lpstr>你的佛光像太陽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2021-09-15T07:15:14Z</dcterms:modified>
  <cp:contentStatus/>
</cp:coreProperties>
</file>