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770C1E6-5F5D-48BC-A250-F9AF1037CDAC}"/>
    <pc:docChg chg="custSel addSld modSld">
      <pc:chgData name="老兄 悟見" userId="d3c841b5715e98f1" providerId="LiveId" clId="{6770C1E6-5F5D-48BC-A250-F9AF1037CDAC}" dt="2021-09-16T07:32:15.272" v="48" actId="207"/>
      <pc:docMkLst>
        <pc:docMk/>
      </pc:docMkLst>
      <pc:sldChg chg="modSp mod">
        <pc:chgData name="老兄 悟見" userId="d3c841b5715e98f1" providerId="LiveId" clId="{6770C1E6-5F5D-48BC-A250-F9AF1037CDAC}" dt="2021-09-15T08:59:47.847" v="29"/>
        <pc:sldMkLst>
          <pc:docMk/>
          <pc:sldMk cId="2451051432" sldId="345"/>
        </pc:sldMkLst>
        <pc:spChg chg="mod">
          <ac:chgData name="老兄 悟見" userId="d3c841b5715e98f1" providerId="LiveId" clId="{6770C1E6-5F5D-48BC-A250-F9AF1037CDAC}" dt="2021-09-15T08:59:47.847" v="29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770C1E6-5F5D-48BC-A250-F9AF1037CDAC}" dt="2021-09-15T09:00:13.625" v="33" actId="207"/>
        <pc:sldMkLst>
          <pc:docMk/>
          <pc:sldMk cId="3678883037" sldId="346"/>
        </pc:sldMkLst>
        <pc:spChg chg="mod">
          <ac:chgData name="老兄 悟見" userId="d3c841b5715e98f1" providerId="LiveId" clId="{6770C1E6-5F5D-48BC-A250-F9AF1037CDAC}" dt="2021-09-15T09:00:13.625" v="33" actId="207"/>
          <ac:spMkLst>
            <pc:docMk/>
            <pc:sldMk cId="3678883037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770C1E6-5F5D-48BC-A250-F9AF1037CDAC}" dt="2021-09-16T07:31:44.469" v="47" actId="207"/>
        <pc:sldMkLst>
          <pc:docMk/>
          <pc:sldMk cId="2047657041" sldId="347"/>
        </pc:sldMkLst>
        <pc:spChg chg="mod">
          <ac:chgData name="老兄 悟見" userId="d3c841b5715e98f1" providerId="LiveId" clId="{6770C1E6-5F5D-48BC-A250-F9AF1037CDAC}" dt="2021-09-16T07:31:44.469" v="47" actId="207"/>
          <ac:spMkLst>
            <pc:docMk/>
            <pc:sldMk cId="204765704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770C1E6-5F5D-48BC-A250-F9AF1037CDAC}" dt="2021-09-16T07:32:15.272" v="48" actId="207"/>
        <pc:sldMkLst>
          <pc:docMk/>
          <pc:sldMk cId="788603601" sldId="348"/>
        </pc:sldMkLst>
        <pc:spChg chg="mod">
          <ac:chgData name="老兄 悟見" userId="d3c841b5715e98f1" providerId="LiveId" clId="{6770C1E6-5F5D-48BC-A250-F9AF1037CDAC}" dt="2021-09-16T07:32:15.272" v="48" actId="207"/>
          <ac:spMkLst>
            <pc:docMk/>
            <pc:sldMk cId="78860360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770C1E6-5F5D-48BC-A250-F9AF1037CDAC}" dt="2021-09-15T09:01:24.367" v="46" actId="207"/>
        <pc:sldMkLst>
          <pc:docMk/>
          <pc:sldMk cId="2814213153" sldId="349"/>
        </pc:sldMkLst>
        <pc:spChg chg="mod">
          <ac:chgData name="老兄 悟見" userId="d3c841b5715e98f1" providerId="LiveId" clId="{6770C1E6-5F5D-48BC-A250-F9AF1037CDAC}" dt="2021-09-15T09:01:24.367" v="46" actId="207"/>
          <ac:spMkLst>
            <pc:docMk/>
            <pc:sldMk cId="2814213153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你也能發出佛光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一、求道才能有佛光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為師在你正位上取這麼一點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，玄關一竅即有一洞，這些都是有印證的，此時你的玄關有個如綠豆般大的光亮，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在你學修講辦之中，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不斷的內功外德勤建，就會如仙佛般的光圈一樣越來越亮。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你也能發出佛光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二、有佛光能避諸邪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好像我們在路上開車一樣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，當你開大燈時在黑暗之中就不容易相撞，所有奇奇怪怪的都會離開你，明白為師在說些甚麼嗎？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修道的真功夫，在於你真功實善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、真修實煉，徒兒切記！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8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你也能發出佛光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三、求道是最幸福的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徒兒！你們是最幸福的一群，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有前賢們與你們為伍，有仙佛們與你們作伴，你們有個強而有力的靠山，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雖是如此，你仍要不斷的學習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，更加的精、用心的修持，萬萬不可有懈怠之心。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65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你也能發出佛光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四、圓滿自己和衆生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我們除了要圓滿自己外，還要圓滿眾生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、圓滿全天下；不要求你們要如何的來犧牲，只望你們能多奉獻罷了！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為師是以愛的教育來感化、引導這些羊群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；同樣的，徒兒也要以此種方式對待每一個眾生。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60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你也能發出佛光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五、運用智慧慎思考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徒兒面對痛苦抉擇的時刻，要能以平靜的心來觀想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，運用智慧審慎思考，那妙智慧即產生，任何困境也將迎刃而解。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徒兒要發揮你們的同胞愛，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有福同享、有難同當，大家攜手合作團結力大、共創新局。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2131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3058</TotalTime>
  <Words>412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你也能發出佛光 悟見講</vt:lpstr>
      <vt:lpstr>你也能發出佛光 悟見講</vt:lpstr>
      <vt:lpstr>你也能發出佛光 悟見講</vt:lpstr>
      <vt:lpstr>你也能發出佛光 悟見講</vt:lpstr>
      <vt:lpstr>你也能發出佛光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2021-09-16T07:32:17Z</dcterms:modified>
  <cp:contentStatus/>
</cp:coreProperties>
</file>