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佛是人修煉成的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、求道能入地昇天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修辦百年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悟只悟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，那得道的一瞬間，與天通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玄只玄，那正法藏眼之間，一念間，入地昇天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二、借假修真了此世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修的辦的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，都是借假明真顏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迷入悟化萬千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；聚了散了，全是緣結，本有深淺，珍惜此世幾十年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7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三、修道天堂在人間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修持百年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，誠心看得見，糾糾結結，今生做了還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道百年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，功德看得見，和和氣氣，天堂在人間。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15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四、要尊敬自性佛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尊敬仙佛，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尊敬自己內在佛祖、本來佛性，使其佛光普照，就能以德感化眾生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中靜，靜中定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，定靜安慮得，細細體會在心中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70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五、自性佛堂常觀照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修者明白己之方向與理想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，非是修人情道。以身示道，自心中這個佛堂，也要二六時中來觀照。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心念起伏，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不知所措，就會忘失本來自性佛。叩頭一叩，人一叩，即是命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5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六、成佛就在一念間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公心、私心，一念間；固執、活潑，一念間；一念別正邪善惡。徒兒們！豈可不慎啊！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60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七、法天則地學聖賢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學聖賢，法天則地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，效法仙佛；莫看輕自己，人人皆可修成佛。相信自己嗎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佛之路，由自己來檢視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；平日所做所為，確定能夠造就自己，成佛成聖嗎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47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佛是人修煉成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八、佛是人修煉成的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佛，在人間修煉過程，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經訓皆可考、可印證。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知與不知，為與不為；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成就之懸殊，昇降之差別；失之毫釐，差之千里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50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529</TotalTime>
  <Words>494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佛是人修煉成的 悟見講</vt:lpstr>
      <vt:lpstr>佛是人修煉成的 悟見講</vt:lpstr>
      <vt:lpstr>佛是人修煉成的 悟見講</vt:lpstr>
      <vt:lpstr>佛是人修煉成的 悟見講</vt:lpstr>
      <vt:lpstr>佛是人修煉成的 悟見講</vt:lpstr>
      <vt:lpstr>佛是人修煉成的 悟見講</vt:lpstr>
      <vt:lpstr>佛是人修煉成的 悟見講</vt:lpstr>
      <vt:lpstr>佛是人修煉成的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244</cp:revision>
  <dcterms:created xsi:type="dcterms:W3CDTF">2014-02-15T05:50:45Z</dcterms:created>
  <dcterms:modified xsi:type="dcterms:W3CDTF">2018-03-07T00:55:31Z</dcterms:modified>
  <cp:contentStatus/>
</cp:coreProperties>
</file>