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300" r:id="rId3"/>
    <p:sldId id="307" r:id="rId4"/>
    <p:sldId id="308" r:id="rId5"/>
    <p:sldId id="306" r:id="rId6"/>
    <p:sldId id="305" r:id="rId7"/>
    <p:sldId id="304" r:id="rId8"/>
    <p:sldId id="303" r:id="rId9"/>
    <p:sldId id="302" r:id="rId10"/>
    <p:sldId id="301" r:id="rId11"/>
    <p:sldId id="297" r:id="rId12"/>
    <p:sldId id="298" r:id="rId13"/>
    <p:sldId id="299" r:id="rId1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2017/3/1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、蜃樓滅幻總是空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蜃樓滅幻總是空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盡浮影復心寧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生死卻以無拖累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斬因果輪迴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停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八德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四維復提倡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三綱五常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人人行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莊嚴相體永不壞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即是佛世界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八、以道為重天必佑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來日禍福己心造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強求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徒把煩惱增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憧憬未來非不可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富貴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功名應淡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輕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道為重天必佑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聖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若昌茂凡亦盛　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再談滅卻四相念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無執著空不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474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九、自我意識必除割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為使大同早實行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等待心要公正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無私無偏精神立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因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地善果必茲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意識必除割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待人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處事懷敬誠　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我尊彼悲難納眾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孤立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對敵必遭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凶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875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十、九六羔羊猶迷昧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九六羔羊猶迷昧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歷劫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種子皆不同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形相根基不平等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無上法渡頑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冥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教不分膚種類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天生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其才必有用　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莫祈上天賜福祿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壽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延百歲老還童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415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十一、安心立命得自在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既是苦海怎覓樂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惡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濕居下愚劣庸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安心立命得自在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生死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由天永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安寧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意猶未盡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辭已繁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且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把訓文當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行徑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226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二、象天修道多棘荊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象天修道多棘荊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界環境五不淨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佛說五停心觀論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破迷津心早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塵世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寄居如逆旅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白駒過隙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幾時停　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今日浮雲忙何事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明朝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依舊慌營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營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904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種不淨。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種子不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淨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住處不淨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於母胎中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十月不淨。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自體不淨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此身由四大之不淨所成。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外相不淨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此身之九孔常流不淨。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五、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究竟不淨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死後棄置塚間爛壞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亦永久不淨。</a:t>
            </a:r>
          </a:p>
          <a:p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670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五停心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不淨觀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，是觀察一切身器境界皆屬不淨之相，以停止貪欲之法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36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慈悲觀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是觀察一切眾生痛苦可憐之相，以停止瞋恚之法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36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因緣觀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是觀察一切法皆因緣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前因後果，三世相續之理，以停止愚痴之法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b="1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界</a:t>
            </a:r>
            <a:r>
              <a:rPr lang="zh-TW" altLang="en-US" sz="36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分別觀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，向諸法而分別六界或十八界，停止我見之法。 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數息觀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是觀察呼吸出入之相，每一出入，皆暗數自一至十，計呼吸數以停止散亂之法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154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三、一旦無常萬事空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萍蹤隨水四散去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塵逐風滄桑經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借問伊郎為誰碌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一旦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無常萬事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梁非夢卻是夢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海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市似真卻非真　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有形終當無形化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究竟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涅槃超色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聲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103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四、切勿自高意念萌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道盤修辦諸賢契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勿自高意念萌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辛勤累積功果大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心否曾計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品名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著功果仁義念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即可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超凡達至境　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害心之賊是意念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豈能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不慎心猿縱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419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五、君子行為不落俗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棄閉識神休自誤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障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道之屏是聰明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君子行為不落俗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光明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坦蕩方圓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機心動而應事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事過心止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光復凝　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如風拽竹枝葉動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去竹叢不留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聲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335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六、末後接辦三曹事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花映鏡中色鮮麗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去鏡中不留影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末後接辦三曹事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看來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天職並非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輕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所重是結果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務農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盼望在收成　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立志創業建聖德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艱難困苦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一層層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491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以道為重天必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佑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七、世局天時日日變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事既有成要珍惜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之持之戰兢兢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過去之心隨境逝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以往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得失莫執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車遺蹟借為鑑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慎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操方針今日程　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世局天時日日變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未來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如何難測評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374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299</TotalTime>
  <Words>473</Words>
  <Application>Microsoft Office PowerPoint</Application>
  <PresentationFormat>如螢幕大小 (16:9)</PresentationFormat>
  <Paragraphs>72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Franklin Gothic Book</vt:lpstr>
      <vt:lpstr>微軟正黑體</vt:lpstr>
      <vt:lpstr>標楷體</vt:lpstr>
      <vt:lpstr>Arial</vt:lpstr>
      <vt:lpstr>Wingdings 2</vt:lpstr>
      <vt:lpstr>科技</vt:lpstr>
      <vt:lpstr>以道為重天必佑 悟見講</vt:lpstr>
      <vt:lpstr>以道為重天必佑 悟見講</vt:lpstr>
      <vt:lpstr>以道為重天必佑 悟見講</vt:lpstr>
      <vt:lpstr>以道為重天必佑 悟見講</vt:lpstr>
      <vt:lpstr>以道為重天必佑 悟見講</vt:lpstr>
      <vt:lpstr>以道為重天必佑 悟見講</vt:lpstr>
      <vt:lpstr>以道為重天必佑 悟見講</vt:lpstr>
      <vt:lpstr>以道為重天必佑 悟見講</vt:lpstr>
      <vt:lpstr>以道為重天必佑 悟見講</vt:lpstr>
      <vt:lpstr>以道為重天必佑 悟見講</vt:lpstr>
      <vt:lpstr>以道為重天必佑 悟見講</vt:lpstr>
      <vt:lpstr>以道為重天必佑 悟見講</vt:lpstr>
      <vt:lpstr>以道為重天必佑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108</cp:revision>
  <dcterms:created xsi:type="dcterms:W3CDTF">2014-02-15T05:50:45Z</dcterms:created>
  <dcterms:modified xsi:type="dcterms:W3CDTF">2017-03-01T03:05:52Z</dcterms:modified>
</cp:coreProperties>
</file>