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69" r:id="rId2"/>
    <p:sldId id="258" r:id="rId3"/>
    <p:sldId id="268" r:id="rId4"/>
    <p:sldId id="267" r:id="rId5"/>
    <p:sldId id="266" r:id="rId6"/>
    <p:sldId id="259" r:id="rId7"/>
    <p:sldId id="264" r:id="rId8"/>
    <p:sldId id="265" r:id="rId9"/>
    <p:sldId id="263" r:id="rId10"/>
    <p:sldId id="262" r:id="rId11"/>
    <p:sldId id="261" r:id="rId12"/>
    <p:sldId id="273" r:id="rId13"/>
    <p:sldId id="260" r:id="rId14"/>
    <p:sldId id="272" r:id="rId15"/>
    <p:sldId id="271" r:id="rId16"/>
    <p:sldId id="277" r:id="rId17"/>
    <p:sldId id="270" r:id="rId18"/>
    <p:sldId id="276" r:id="rId19"/>
    <p:sldId id="275" r:id="rId20"/>
    <p:sldId id="274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F6DDA-52F7-4883-9750-E679CF0E93FA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2D820-3A8B-4B48-8C33-0968ECA711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6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2D820-3A8B-4B48-8C33-0968ECA7115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62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一、末後修持以覺為師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顛倒的眾生應該進人正道，要自修自覺而不只是以戒為師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，當要以「覺」為師，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要覺佛覺性，渡化眾生是自覺覺他的事。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2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十、改過是當前急務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的過錯要趕快刪減乾淨，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這是當前重大的事，大收圓的時機要到了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眾生是給予他人一個助緣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，而在同時，不要忘記給自己一個機會，緣生緣滅，緣聚緣散，收成得人人圓滿。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627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十一、修行要放下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大道所傳導的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，是要大家能夠自修自正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，從來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，道都是只有放下才能獲得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兒們放下了什麼呢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不都是撿石頭往自己的包裹裏放嗎？趕快放下自己想要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的東西。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無心的去做，無為地行出來，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其心而無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34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十二、不能有分別心</a:t>
            </a:r>
            <a:endParaRPr lang="en-US" altLang="zh-TW" sz="4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要渡化眾生，要成全後學，憑什麼心呢？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是仁慈心或功德相呢？是為著將來成佛或回天堂才做嗎？若是如此則大大的錯了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並不是追求而來的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，當我們求的時候就失去了，所謂明來暗失，懂嗎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凡人追求名利，修道人追求解脫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，都是有求有失的，因為有求，內心已有對待，產生了分別，而這個分別心就是生死輪迴的種子啊！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81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十三、當下即是天堂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不是在上面造就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，或百年之後才能夠去的，而是在當下是否能夠轉念，若時時刻刻都為眾生著想，時時刻刻都捨己為眾，渾然忘我，則天堂即現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師的心願，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就是要宇宙的每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一處都建立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成天堂，讓它處處皆成淨土，人人內心能夠平靜，自然人間塵土就化為淨土了。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2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十四、理好明、道好修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們都是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已發芽的種子，要成長、要茁壯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有云：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「道好修，理難明。」事實上是：「理好明，道好修。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奉獻，當下轉念則煩惱即菩提了。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末法時期要自正自悟，在這當中，與眾生永不離開，責任擔待到眾生渡盡時，則無願不能了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各有因緣，機緣來到時善自把握，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徒兒們都是為師的化身，這莊嚴的使命，這千古的事業，絕不可掉以輕心。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9139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十五、超越自己明心性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大事明白，普遍於全世界了，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要明白自己的心性，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世界總是苦、空、無常，了然一切不要執著於我、於法，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逆境現前心存感激，因為這是提昇自己的機會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，是登天的梯子，雖然是難、難、難，卻一定要做，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要超越萬事萬物先超越自己，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虛懷若谷始能納人，謙沖則近道。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7941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十六、道在日常生活中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與外境相遇時，要能攝心，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善護一念，不要變成二念，亦即不可思量，思量即不中用，心會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落入有為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，依法、對待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保持一顆潔淨自然的心，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換句話說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，就是老實修行，自古以來，修行的人都是將道融於生活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當中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的，老實吃飯、老實睡覺、老實走路、老實講道、老實聽課等等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，坐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有坐相，行有行儀、無夢、無相、無我，則近道。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1564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十七、往內心紮根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徒兒們立定方向，並從內心紮根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，之後才能落實，而不為外道所迷惑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千言萬語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無法道盡，徒兒們好好記著，自己的前途自己闖，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自己的生死大事自己負責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慶幸擁有這麼一個好道場的前提下，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以眞理相接續，以心法為根本。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9277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十八、突破內心的瓶頸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道日久，多少也有體悟，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每一個人將自己的智慧淋漓盡致地發揮出來，才是正途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，徒兒們有時會停頓，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有時會氣餒，有時會想歇息，甚至有時會有些許埋怨，但那畢竟都是短暫的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師從未對徒兒失望過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，徒兒們也應該對自己有這一份期許，突破內心的瓶頸，打開心鎖，帶著法喜充滿每一個人的心。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8538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十九、報答天恩師德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慈祥的老母多麼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兄弟姐妹們相親相愛，攜手前進共報天恩師德，每一個人自己了自己的願，願了了就永遠團圓了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願徒兒們好好記住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，人生是諸苦的會合，在這諸苦的會合裏，要能化煩惱為菩提，若要菩提現前，就往自己的內心找尋。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696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二、勿在外道上學道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個個以覺悟為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，才能突破外在的種種束縛，而外在種種法門為的是方便接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兒們，要成全自己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，若還需要佛規禮囑、戒律來約束限制自己的話，就還在外道上學道，在被動上學道。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才能超脫生死。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，但也要守戒。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末後了要趕快修辦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詩曰                          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夏秋涼又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嚴冬                    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出暮歸不停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                  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嘆人生壽幾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秋                  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登覺路把道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53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三、不要忘失菩提心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以種種法門引發大眾能發此心，一旦能發菩提心時，所要做的就是菩薩行，菩薩行就是忘了自己，在渾然忘我時，才能自覺而覺他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師一再明示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，藉機顯化也是法門，在決定使用什麼法門時，切記必須持大悲心，否則，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失去菩提心，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學法無益。大悲心全然奮發而出時，成就將會更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26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四、成就自己的自性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有多少，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道場有多大，這只是外在的成果，若後學多了，道場大了，而自己卻陷人一個自我的執著法，那麼成就反而縮小，自性反而陷入地獄了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忘記成就自己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的自性，以內在的自性法門時時迴光返照，照覺自性，才能在辦道的過程中，不斷的給自己精進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，否則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自性不覺何能覺他。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55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五、自性必須要自渡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已經到末後了，該求的也求了，該辦的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也都在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辦了，這正是該收圓的時候了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圓守成，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收大家的圓，守自己的成。當要端正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，不要再讓別人推動、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引渡，必須自覺、啟發，自性必須自渡才是究竟。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9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六、末後不可再顛倒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兒們要想想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，是否已經識透、看清最後的宗旨，是否已經摸著根了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是末後了，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末後的眾生，不可再顛倒，不可再迷離，否則枉費受明師一指，枉費得道、辦道一場。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210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七、收回紛亂的心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收回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紛亂的心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，安定下來，外面的世界是紛擾的，外境外緣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是干擾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的，憑著一顆本心，就能夠摒除一切，排除一切，放下一切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法由內心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此時，是大家昇起智慧，自性自渡的時候。一定要記住，自性必須自渡，生死輪迴的種子，靠自己斬除；生死輪迴的道上，唯有破除無明，不用向外找神。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43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八、明理才能解脫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兒們一日不明理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，不能得究竟解脫，為師一日不能放心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修道途中，若內心執著於功德、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名相，則己在外道，離開了道，並非為師所傳的原來宗旨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要記得，應該是越辦越開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，越辦越成長，而不是牢牢的束縛住了。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242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九、隨緣盡心來辦道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1988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台灣的道務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已到達顛峰狀態，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因緣已經成熟，有佛緣的已經大部份接續了，餘下來要篩的、要撿的，盡心就可以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渡多少算多少，只是隨緣，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不是因為內心希望有收獲才去做，否則將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落入束縛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。總之，一切心誠就好。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0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588</TotalTime>
  <Words>1906</Words>
  <Application>Microsoft Office PowerPoint</Application>
  <PresentationFormat>如螢幕大小 (16:9)</PresentationFormat>
  <Paragraphs>364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  <vt:lpstr> 以覺為師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144</cp:revision>
  <dcterms:created xsi:type="dcterms:W3CDTF">2014-02-15T05:50:45Z</dcterms:created>
  <dcterms:modified xsi:type="dcterms:W3CDTF">2016-06-28T07:24:39Z</dcterms:modified>
</cp:coreProperties>
</file>