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、人能代天宣化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人有不足的缺失，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天地也有不足的地方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。天地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不足在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那裡？就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在天不能言，地不能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但是人，卻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能代天地而宣化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人是萬物之靈，要好好把握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十、樹立正確的目標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樹立一條正確的目標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讓千萬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安安穩穩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到慈輝之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沐浴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在天恩的浩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脫這苦海的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汪洋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玄七祖一齊沾光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88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二、有投入就有收穫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你有這份能力，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雖然不足，没有關係，我們可以精進地投入。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越是能這樣想，你的前途就越光明了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5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三、你一樣可成仙佛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徒兒們不要認爲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，我那有能力學聖學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賢、學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仙佛爲衆生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鋪路？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想要回天，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就看你有没有志氣，有没有立下志願，一切靠人爲，一切靠自己的心去作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22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四、能發心衆生得救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院長師兄説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當你發出善念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，當你願意幫辦，你就有一顆菩薩心腸，你處處為的是眾生，是嗎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在三界黑暗當中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，你是最光芒的，無形的看到光芒，就可以知道回天的路；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而有形的則會受到你的感召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，而願意來求道、修道、辦道，這也就是所謂的正己成人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99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五、不要怨天尤人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所以，徒兒們不要怨天尤人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，要在逆境中思考，即使在成功的時候，也不能驕傲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成功的背後就是失敗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，失敗的背後也有成功，在這當中都是連貫的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六、放下就不會痛苦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所以，人處於兩極中，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就要放得開，就不會那麽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痛苦、那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麽執著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一切都有原因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，只要你探討清楚，就不會受這個所困，智慧就會源源不斷，也就不會被慾望所抹滅了。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9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七、修道要慈悲爲懷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們，有時候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看到人那麽自私，都只為自己，心中也會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不平，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這樣對我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，我也這樣對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今天狠，我比你更狠，是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人要慈悲爲懷，慢慢的去修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07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八、圓融十方救衆生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我們委屈自己圓融十方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，我們是苦海與西方極樂世界的一座橋樑， 任人踐踏與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毀謗。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要低下頭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我們理直氣壯，我們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屈伸自如，我們道念堅強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9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0045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仙佛勸發菩提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九、蒼生性命在我身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我們不白犧牲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，我們不白過時光，我們不白來人世上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一人緊繫多少蒼生性命，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看重自己， 不需要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徬徨，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不需要受自己的礙障 </a:t>
            </a:r>
          </a:p>
        </p:txBody>
      </p:sp>
    </p:spTree>
    <p:extLst>
      <p:ext uri="{BB962C8B-B14F-4D97-AF65-F5344CB8AC3E}">
        <p14:creationId xmlns:p14="http://schemas.microsoft.com/office/powerpoint/2010/main" val="22431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519</TotalTime>
  <Words>653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仙佛勸發菩提心 悟見講</vt:lpstr>
      <vt:lpstr>仙佛勸發菩提心 悟見講</vt:lpstr>
      <vt:lpstr>仙佛勸發菩提心 悟見講</vt:lpstr>
      <vt:lpstr>仙佛勸發菩提心 悟見講</vt:lpstr>
      <vt:lpstr>仙佛勸發菩提心 悟見講</vt:lpstr>
      <vt:lpstr>仙佛勸發菩提心 悟見講</vt:lpstr>
      <vt:lpstr>仙佛勸發菩提心 悟見講</vt:lpstr>
      <vt:lpstr>仙佛勸發菩提心 悟見講</vt:lpstr>
      <vt:lpstr>仙佛勸發菩提心 悟見講</vt:lpstr>
      <vt:lpstr>仙佛勸發菩提心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238</cp:revision>
  <dcterms:created xsi:type="dcterms:W3CDTF">2014-02-15T05:50:45Z</dcterms:created>
  <dcterms:modified xsi:type="dcterms:W3CDTF">2017-12-13T02:43:49Z</dcterms:modified>
  <cp:contentStatus/>
</cp:coreProperties>
</file>