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8" r:id="rId4"/>
    <p:sldId id="349" r:id="rId5"/>
    <p:sldId id="34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CA4632D-3D64-4D4E-8455-5E71F3B87D53}"/>
    <pc:docChg chg="custSel addSld modSld">
      <pc:chgData name="老兄 悟見" userId="d3c841b5715e98f1" providerId="LiveId" clId="{FCA4632D-3D64-4D4E-8455-5E71F3B87D53}" dt="2021-10-20T11:17:33.447" v="63" actId="207"/>
      <pc:docMkLst>
        <pc:docMk/>
      </pc:docMkLst>
      <pc:sldChg chg="modSp mod">
        <pc:chgData name="老兄 悟見" userId="d3c841b5715e98f1" providerId="LiveId" clId="{FCA4632D-3D64-4D4E-8455-5E71F3B87D53}" dt="2021-10-20T11:15:49.090" v="47" actId="207"/>
        <pc:sldMkLst>
          <pc:docMk/>
          <pc:sldMk cId="2451051432" sldId="345"/>
        </pc:sldMkLst>
        <pc:spChg chg="mod">
          <ac:chgData name="老兄 悟見" userId="d3c841b5715e98f1" providerId="LiveId" clId="{FCA4632D-3D64-4D4E-8455-5E71F3B87D53}" dt="2021-10-20T11:15:49.090" v="4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CA4632D-3D64-4D4E-8455-5E71F3B87D53}" dt="2021-10-20T11:16:11.017" v="51" actId="207"/>
        <pc:sldMkLst>
          <pc:docMk/>
          <pc:sldMk cId="2798781022" sldId="346"/>
        </pc:sldMkLst>
        <pc:spChg chg="mod">
          <ac:chgData name="老兄 悟見" userId="d3c841b5715e98f1" providerId="LiveId" clId="{FCA4632D-3D64-4D4E-8455-5E71F3B87D53}" dt="2021-10-20T11:16:11.017" v="51" actId="207"/>
          <ac:spMkLst>
            <pc:docMk/>
            <pc:sldMk cId="2798781022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CA4632D-3D64-4D4E-8455-5E71F3B87D53}" dt="2021-10-20T11:17:33.447" v="63" actId="207"/>
        <pc:sldMkLst>
          <pc:docMk/>
          <pc:sldMk cId="3581435691" sldId="347"/>
        </pc:sldMkLst>
        <pc:spChg chg="mod">
          <ac:chgData name="老兄 悟見" userId="d3c841b5715e98f1" providerId="LiveId" clId="{FCA4632D-3D64-4D4E-8455-5E71F3B87D53}" dt="2021-10-20T11:17:33.447" v="63" actId="207"/>
          <ac:spMkLst>
            <pc:docMk/>
            <pc:sldMk cId="3581435691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FCA4632D-3D64-4D4E-8455-5E71F3B87D53}" dt="2021-10-20T11:16:40.547" v="55" actId="207"/>
        <pc:sldMkLst>
          <pc:docMk/>
          <pc:sldMk cId="2387336493" sldId="348"/>
        </pc:sldMkLst>
        <pc:spChg chg="mod">
          <ac:chgData name="老兄 悟見" userId="d3c841b5715e98f1" providerId="LiveId" clId="{FCA4632D-3D64-4D4E-8455-5E71F3B87D53}" dt="2021-10-20T11:16:40.547" v="55" actId="207"/>
          <ac:spMkLst>
            <pc:docMk/>
            <pc:sldMk cId="238733649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CA4632D-3D64-4D4E-8455-5E71F3B87D53}" dt="2021-10-20T11:17:05.442" v="59" actId="207"/>
        <pc:sldMkLst>
          <pc:docMk/>
          <pc:sldMk cId="3643333631" sldId="349"/>
        </pc:sldMkLst>
        <pc:spChg chg="mod">
          <ac:chgData name="老兄 悟見" userId="d3c841b5715e98f1" providerId="LiveId" clId="{FCA4632D-3D64-4D4E-8455-5E71F3B87D53}" dt="2021-10-20T11:17:05.442" v="59" actId="207"/>
          <ac:spMkLst>
            <pc:docMk/>
            <pc:sldMk cId="3643333631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什麼是白陽天使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一、什麼是白陽天使？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白陽天使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天使心 聖潔而光輝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天使行 慈悲而端正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天使言 忠懇而柔軟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天使愿 廣大而堅定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白陽天使乃是上天派來人間的使者！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受天之託，當忠事而信，敬業樂群。以一顆恭敬心來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承擔聖業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開創聖業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以一顆誠敬心來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承擔使命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看待使命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專心致志樂於與大眾互相提攜勉勵，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互助互諒，共同努力，締造一個和諧清靜的道場；安樂一切眾生，利益一切眾生。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什麼是白陽天使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二、須經得起各考驗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作為上天選用之材，必被放在風雨中受鍛鍊。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一棵大樹，必在風雨飄搖中，把根紮得更深，枝幹更高。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一個修道人，必須經得起層層考驗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，方能堅韌性情，增益其所不能，成為真正的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棟樑之材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試觀古往今來，多少聖賢豪傑，無不從艱難困苦中歷煉而成。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78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什麼是白陽天使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三、盡心修辦坐蓮臺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有道是寶劍鋒，從磨礪出；梅花香，自苦寒來。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九品蓮台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是給千魔萬考不退志，真修實辦之人；非是以天職之高低來按功定果。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上天論心，不論跡。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凡事默默付出；不求有功，只求無過；不求掌聲，只求盡心；不求己安樂，只求眾生離苦；不求辦得轟轟烈烈，只求辦得無愧我心。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33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什麼是白陽天使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四、一日修來一日功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修道非是修理他人，而是管好自己，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修心養性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非是辦理人事，而是天心為心。辦理天事，認清修辦之宗旨，方不會在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名利權位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相中打轉。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一日修來一日功，一日不修一日空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。常自動自發，自立自強，切勿原地踏步。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333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什麼是白陽天使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五、覺行圓滿慰師心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若是你不跨出腳步，上天是不會為你開路的！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若是你不打開心門，上天是不會啟發你的。若是你不願放下執著與成見，人意太滿，那麼你將無法聆聽上天的聲音，上天也無從為你加持智慧。只有在心靈平靜的時候，才能感受到上天的恩典。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用心體會每一個過程，認真填好每一張試卷，圓滿此生的功課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，有朝一日在龍華會上，交出一張漂亮的成績單。覺行圓滿，心性圓融，以慰師心母顏。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14356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3060</TotalTime>
  <Words>581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什麼是白陽天使 悟見講</vt:lpstr>
      <vt:lpstr>什麼是白陽天使 悟見講</vt:lpstr>
      <vt:lpstr>什麼是白陽天使 悟見講</vt:lpstr>
      <vt:lpstr>什麼是白陽天使 悟見講</vt:lpstr>
      <vt:lpstr>什麼是白陽天使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2021-10-20T11:17:35Z</dcterms:modified>
  <cp:contentStatus/>
</cp:coreProperties>
</file>