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2" r:id="rId4"/>
    <p:sldId id="301" r:id="rId5"/>
    <p:sldId id="303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2" d="100"/>
          <a:sy n="62" d="100"/>
        </p:scale>
        <p:origin x="981" y="2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2017/7/14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人欺騙不了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宇宙是大記憶体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你們要知道，這個宇宙是一個大記憶體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一個起心動念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，都記憶進去了，是你自己記憶進去的，是不是啊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人欺騙不了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二、善惡業種入輪廻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無論你的善或惡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，都記錄進去。存進去之後呢？成為一個因子，成為一個業種，業種是生死的材料啊！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那你們要種善業還是惡業呢？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所有的作為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，都是你自己把自己錄起來、存起來的！好事、壞事、不對的事全都存起來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448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人欺騙不了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三、清靜修行学放下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如果你能清靜地修行，讓自己一心不亂，讓自己的心超氣入理的話，那你就是慢慢的在學習放下了。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956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人欺騙不了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四、放下一切的慎恨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你放下了執著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、放下了你的情愛、放下你的名利心、放下你對別人的嗔恨心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很討厭這個人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，但是你放下了，你能夠把曾經恨他，要找機會報仇的記錄全都擦掉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064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人欺騙不了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五、一心清靜無為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這個在你腦海裡所記錄的影子，因為你的放下，而自動消失了，這就是佛的一心清靜無為。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4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人欺騙不了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六、一塵不染得解脫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等到你回去的時候，就沒有業力的現前，為什麼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你修道到最後，臨命終時，能夠跟佛陀的境界一樣，一塵不染，你的心思、慾望，永遠都不會執著在你的身上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84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人欺騙不了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七、回到佛境不錄影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回到了自在如如的境界時，自然就光明遍照一切，也就沒有什麼錄影機了，明白嗎？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就算回到現實的人間面對一切，也不會再有錄影機的出現了，你的身心都很自在了。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214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人欺騙不了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八、念不斷錄影不停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如果你心中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，還有種種的不平衡，七情六慾又不斷的增加，你的念頭便會不斷的打結，這錄影機就不斷的錄。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那麼，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當你回去的時候，就會放長片電影，給自個兒慢慢的看囉！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317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446</TotalTime>
  <Words>508</Words>
  <Application>Microsoft Office PowerPoint</Application>
  <PresentationFormat>如螢幕大小 (16:9)</PresentationFormat>
  <Paragraphs>39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人欺騙不了上天 悟見講</vt:lpstr>
      <vt:lpstr>人欺騙不了上天 悟見講</vt:lpstr>
      <vt:lpstr>人欺騙不了上天 悟見講</vt:lpstr>
      <vt:lpstr>人欺騙不了上天 悟見講</vt:lpstr>
      <vt:lpstr>人欺騙不了上天 悟見講</vt:lpstr>
      <vt:lpstr>人欺騙不了上天 悟見講</vt:lpstr>
      <vt:lpstr>人欺騙不了上天 悟見講</vt:lpstr>
      <vt:lpstr>人欺騙不了上天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160</cp:revision>
  <dcterms:created xsi:type="dcterms:W3CDTF">2014-02-15T05:50:45Z</dcterms:created>
  <dcterms:modified xsi:type="dcterms:W3CDTF">2017-07-14T02:23:11Z</dcterms:modified>
</cp:coreProperties>
</file>